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5" r:id="rId5"/>
    <p:sldMasterId id="2147493487" r:id="rId6"/>
    <p:sldMasterId id="2147493495" r:id="rId7"/>
  </p:sldMasterIdLst>
  <p:notesMasterIdLst>
    <p:notesMasterId r:id="rId15"/>
  </p:notesMasterIdLst>
  <p:handoutMasterIdLst>
    <p:handoutMasterId r:id="rId16"/>
  </p:handoutMasterIdLst>
  <p:sldIdLst>
    <p:sldId id="724" r:id="rId8"/>
    <p:sldId id="691" r:id="rId9"/>
    <p:sldId id="727" r:id="rId10"/>
    <p:sldId id="738" r:id="rId11"/>
    <p:sldId id="739" r:id="rId12"/>
    <p:sldId id="730" r:id="rId13"/>
    <p:sldId id="73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hoff,Dr.,Juliane (TA_CVD) BIP-DE-I" initials="JM" lastIdx="1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FD"/>
    <a:srgbClr val="0066CC"/>
    <a:srgbClr val="BDBDBD"/>
    <a:srgbClr val="007370"/>
    <a:srgbClr val="FF9933"/>
    <a:srgbClr val="B07BD7"/>
    <a:srgbClr val="0251A0"/>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27" autoAdjust="0"/>
    <p:restoredTop sz="97316" autoAdjust="0"/>
  </p:normalViewPr>
  <p:slideViewPr>
    <p:cSldViewPr snapToGrid="0" snapToObjects="1">
      <p:cViewPr>
        <p:scale>
          <a:sx n="100" d="100"/>
          <a:sy n="100" d="100"/>
        </p:scale>
        <p:origin x="-1224" y="-306"/>
      </p:cViewPr>
      <p:guideLst>
        <p:guide orient="horz" pos="2160"/>
        <p:guide pos="2862"/>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8650CE-D89F-604B-9FB9-78485325BC05}" type="datetimeFigureOut">
              <a:rPr lang="en-US" smtClean="0"/>
              <a:t>11/9/2017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2EE468-FC2A-C04D-9567-79C8CB1CAF47}" type="slidenum">
              <a:rPr lang="en-US" smtClean="0"/>
              <a:t>‹#›</a:t>
            </a:fld>
            <a:endParaRPr lang="en-US" dirty="0"/>
          </a:p>
        </p:txBody>
      </p:sp>
    </p:spTree>
    <p:extLst>
      <p:ext uri="{BB962C8B-B14F-4D97-AF65-F5344CB8AC3E}">
        <p14:creationId xmlns:p14="http://schemas.microsoft.com/office/powerpoint/2010/main" val="2415740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0809F-E53B-624A-8B9C-775B87DECC97}" type="datetimeFigureOut">
              <a:rPr lang="en-US" smtClean="0"/>
              <a:t>11/9/2017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8B981E-1FF5-8347-B91A-08243D0B7EB2}" type="slidenum">
              <a:rPr lang="en-US" smtClean="0"/>
              <a:t>‹#›</a:t>
            </a:fld>
            <a:endParaRPr lang="en-US" dirty="0"/>
          </a:p>
        </p:txBody>
      </p:sp>
    </p:spTree>
    <p:extLst>
      <p:ext uri="{BB962C8B-B14F-4D97-AF65-F5344CB8AC3E}">
        <p14:creationId xmlns:p14="http://schemas.microsoft.com/office/powerpoint/2010/main" val="1348996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100" b="1" kern="1200" dirty="0">
                <a:solidFill>
                  <a:schemeClr val="tx1"/>
                </a:solidFill>
                <a:effectLst/>
              </a:rPr>
              <a:t>Reference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a-DK" sz="1100" i="0" kern="1200" dirty="0">
                <a:solidFill>
                  <a:schemeClr val="tx1"/>
                </a:solidFill>
                <a:effectLst/>
              </a:rPr>
              <a:t>Carmo J et al. Thromb Haemost 2016;116:745–63</a:t>
            </a:r>
          </a:p>
          <a:p>
            <a:endParaRPr lang="en-GB" sz="1100" dirty="0"/>
          </a:p>
          <a:p>
            <a:pPr marL="0" indent="0">
              <a:buNone/>
            </a:pPr>
            <a:r>
              <a:rPr lang="en-GB" sz="1100" b="1" dirty="0"/>
              <a:t>Included studies</a:t>
            </a:r>
          </a:p>
          <a:p>
            <a:pPr marL="0" indent="0">
              <a:buNone/>
            </a:pPr>
            <a:r>
              <a:rPr lang="da-DK" sz="1100" dirty="0"/>
              <a:t>Ho JCS et al. Clin Cardiol 2012;35:40–5</a:t>
            </a:r>
          </a:p>
          <a:p>
            <a:pPr marL="0" indent="0">
              <a:buNone/>
            </a:pPr>
            <a:r>
              <a:rPr lang="da-DK" sz="1100" dirty="0"/>
              <a:t>Larsen TB et al. </a:t>
            </a:r>
            <a:r>
              <a:rPr lang="en-GB" sz="1100" dirty="0"/>
              <a:t>J Am Coll Cardiol 2013;61:2264–73</a:t>
            </a:r>
            <a:endParaRPr lang="da-DK" sz="1100" dirty="0"/>
          </a:p>
          <a:p>
            <a:pPr marL="0" indent="0">
              <a:buNone/>
            </a:pPr>
            <a:r>
              <a:rPr lang="da-DK" sz="1100" dirty="0"/>
              <a:t>Larsen TB et al. </a:t>
            </a:r>
            <a:r>
              <a:rPr lang="de-DE" sz="1100" dirty="0"/>
              <a:t>Am J Med 2014;127:329–36</a:t>
            </a:r>
            <a:endParaRPr lang="da-DK" sz="1100" dirty="0"/>
          </a:p>
          <a:p>
            <a:pPr marL="0" indent="0">
              <a:buNone/>
            </a:pPr>
            <a:r>
              <a:rPr lang="da-DK" sz="1100" dirty="0"/>
              <a:t>Larsen TB et al. </a:t>
            </a:r>
            <a:r>
              <a:rPr lang="de-DE" sz="1100" dirty="0"/>
              <a:t>Am J Med 2014;127:650–6</a:t>
            </a:r>
            <a:endParaRPr lang="da-DK" sz="1100" dirty="0"/>
          </a:p>
          <a:p>
            <a:pPr marL="0" indent="0">
              <a:buNone/>
            </a:pPr>
            <a:r>
              <a:rPr lang="da-DK" sz="1100" dirty="0"/>
              <a:t>Vaughan Sarrazin MS et al. </a:t>
            </a:r>
            <a:r>
              <a:rPr lang="de-DE" sz="1100" dirty="0"/>
              <a:t>Am J Med 2014;127:1179–85</a:t>
            </a:r>
            <a:endParaRPr lang="da-DK" sz="1100" dirty="0"/>
          </a:p>
          <a:p>
            <a:pPr marL="0" indent="0">
              <a:buNone/>
            </a:pPr>
            <a:r>
              <a:rPr lang="da-DK" sz="1100" dirty="0"/>
              <a:t>Graham DJ et al. Circulation 2015;131:157–64</a:t>
            </a:r>
          </a:p>
          <a:p>
            <a:pPr marL="0" indent="0">
              <a:buNone/>
            </a:pPr>
            <a:r>
              <a:rPr lang="da-DK" sz="1100" dirty="0"/>
              <a:t>Ho CW et al. Stroke 2015;46:23–30</a:t>
            </a:r>
          </a:p>
          <a:p>
            <a:pPr marL="0" indent="0">
              <a:buNone/>
            </a:pPr>
            <a:r>
              <a:rPr lang="da-DK" sz="1100" dirty="0"/>
              <a:t>Hernandez I et al. </a:t>
            </a:r>
            <a:r>
              <a:rPr lang="en-GB" sz="1100" dirty="0"/>
              <a:t>J Am Med Assoc Intern Med 2015;175:18</a:t>
            </a:r>
            <a:r>
              <a:rPr lang="en-GB" sz="1100" baseline="0" dirty="0"/>
              <a:t>–24</a:t>
            </a:r>
            <a:endParaRPr lang="da-DK" sz="1100" dirty="0"/>
          </a:p>
          <a:p>
            <a:pPr marL="0" indent="0">
              <a:buNone/>
            </a:pPr>
            <a:r>
              <a:rPr lang="da-DK" sz="1100" dirty="0"/>
              <a:t>Bouillon K et al. Lancet Haematol 2015;2:e150–e159</a:t>
            </a:r>
          </a:p>
          <a:p>
            <a:pPr marL="0" indent="0">
              <a:buNone/>
            </a:pPr>
            <a:r>
              <a:rPr lang="da-DK" sz="1100" dirty="0"/>
              <a:t>Lauffenburger JC et al. </a:t>
            </a:r>
            <a:r>
              <a:rPr lang="en-GB" sz="1100" dirty="0"/>
              <a:t>J Am Heart Assoc 2015;4:e001798</a:t>
            </a:r>
            <a:endParaRPr lang="da-DK" sz="1100" dirty="0"/>
          </a:p>
          <a:p>
            <a:pPr marL="0" indent="0">
              <a:buNone/>
            </a:pPr>
            <a:r>
              <a:rPr lang="da-DK" sz="1100" dirty="0"/>
              <a:t>Abraham NS et al. Br Med J 2015;350:h1857</a:t>
            </a:r>
          </a:p>
          <a:p>
            <a:pPr marL="0" indent="0">
              <a:buNone/>
            </a:pPr>
            <a:r>
              <a:rPr lang="da-DK" sz="1100" dirty="0"/>
              <a:t>Chang HY et al. Br Med J 2015;350:h1585</a:t>
            </a:r>
          </a:p>
          <a:p>
            <a:pPr marL="0" indent="0">
              <a:buNone/>
            </a:pPr>
            <a:r>
              <a:rPr lang="da-DK" sz="1100" dirty="0"/>
              <a:t>Yap LB et al. </a:t>
            </a:r>
            <a:r>
              <a:rPr lang="en-GB" sz="1100" dirty="0"/>
              <a:t>Clin Appl Thromb Haemost 2015;22:792</a:t>
            </a:r>
            <a:r>
              <a:rPr lang="en-GB" sz="1100" baseline="0" dirty="0"/>
              <a:t>–7</a:t>
            </a:r>
            <a:endParaRPr lang="da-DK" sz="1100" dirty="0"/>
          </a:p>
          <a:p>
            <a:pPr marL="0" indent="0">
              <a:buNone/>
            </a:pPr>
            <a:r>
              <a:rPr lang="da-DK" sz="1100" dirty="0"/>
              <a:t>Maura G et al. Circulation 2015;132:1252–60</a:t>
            </a:r>
          </a:p>
          <a:p>
            <a:pPr marL="0" indent="0">
              <a:buNone/>
            </a:pPr>
            <a:r>
              <a:rPr lang="da-DK" sz="1100" dirty="0"/>
              <a:t>Avgil-Tsadok M et al. </a:t>
            </a:r>
            <a:r>
              <a:rPr lang="en-GB" sz="1100" dirty="0"/>
              <a:t>Thromb Haemost 2015;115:152–160</a:t>
            </a:r>
            <a:endParaRPr lang="da-DK" sz="1100" dirty="0"/>
          </a:p>
          <a:p>
            <a:pPr marL="0" indent="0">
              <a:buNone/>
            </a:pPr>
            <a:r>
              <a:rPr lang="da-DK" sz="1100" dirty="0"/>
              <a:t>Chan PH et al. </a:t>
            </a:r>
            <a:r>
              <a:rPr lang="en-GB" sz="1100" dirty="0"/>
              <a:t>Heart Rhythm 2016;13:366–73</a:t>
            </a:r>
            <a:endParaRPr lang="da-DK" sz="1100" dirty="0"/>
          </a:p>
          <a:p>
            <a:pPr marL="0" indent="0">
              <a:buNone/>
            </a:pPr>
            <a:r>
              <a:rPr lang="da-DK" sz="1100" dirty="0"/>
              <a:t>Seeger JD et al. </a:t>
            </a:r>
            <a:r>
              <a:rPr lang="en-GB" sz="1100" dirty="0"/>
              <a:t>Thromb Haemost 2015;114:1277–89</a:t>
            </a:r>
            <a:endParaRPr lang="da-DK" sz="1100" dirty="0"/>
          </a:p>
          <a:p>
            <a:pPr marL="0" indent="0">
              <a:buNone/>
            </a:pPr>
            <a:r>
              <a:rPr lang="da-DK" sz="1100" dirty="0"/>
              <a:t>Villines TC et al. </a:t>
            </a:r>
            <a:r>
              <a:rPr lang="en-GB" sz="1100" dirty="0"/>
              <a:t>Thromb Haemost 2015;114:1290–98</a:t>
            </a:r>
            <a:endParaRPr lang="da-DK" sz="1100" dirty="0"/>
          </a:p>
          <a:p>
            <a:pPr marL="0" indent="0">
              <a:buNone/>
            </a:pPr>
            <a:r>
              <a:rPr lang="da-DK" sz="1100" dirty="0"/>
              <a:t>Avgil-Tsadok M et al. </a:t>
            </a:r>
            <a:r>
              <a:rPr lang="pt-BR" sz="1100" dirty="0"/>
              <a:t>Circ Cardiovasc Qual Outc 2015;8:593–9</a:t>
            </a:r>
            <a:endParaRPr lang="da-DK" sz="1100" dirty="0"/>
          </a:p>
          <a:p>
            <a:pPr marL="0" indent="0">
              <a:buNone/>
            </a:pPr>
            <a:r>
              <a:rPr lang="da-DK" sz="1100" dirty="0"/>
              <a:t>Nishtala PS et al. Int J Cardiol 2015;203:746–52</a:t>
            </a:r>
            <a:endParaRPr lang="en-GB" sz="1100"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52884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738"/>
            <a:ext cx="7772400" cy="1633585"/>
          </a:xfrm>
        </p:spPr>
        <p:txBody>
          <a:bodyPr>
            <a:normAutofit/>
          </a:bodyPr>
          <a:lstStyle>
            <a:lvl1pPr algn="l">
              <a:defRPr sz="3500">
                <a:solidFill>
                  <a:srgbClr val="0251A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1" y="3905779"/>
            <a:ext cx="3496129" cy="1088227"/>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597939"/>
            <a:ext cx="2133600" cy="326211"/>
          </a:xfrm>
          <a:prstGeom prst="rect">
            <a:avLst/>
          </a:prstGeom>
        </p:spPr>
        <p:txBody>
          <a:bodyPr/>
          <a:lstStyle>
            <a:lvl1pPr>
              <a:defRPr sz="1000"/>
            </a:lvl1pPr>
          </a:lstStyle>
          <a:p>
            <a:endParaRPr lang="en-US" dirty="0"/>
          </a:p>
        </p:txBody>
      </p:sp>
      <p:sp>
        <p:nvSpPr>
          <p:cNvPr id="5" name="Footer Placeholder 4"/>
          <p:cNvSpPr>
            <a:spLocks noGrp="1"/>
          </p:cNvSpPr>
          <p:nvPr>
            <p:ph type="ftr" sz="quarter" idx="11"/>
          </p:nvPr>
        </p:nvSpPr>
        <p:spPr>
          <a:xfrm>
            <a:off x="3124200" y="6605064"/>
            <a:ext cx="2895600" cy="319087"/>
          </a:xfrm>
          <a:prstGeom prst="rect">
            <a:avLst/>
          </a:prstGeom>
        </p:spPr>
        <p:txBody>
          <a:bodyPr/>
          <a:lstStyle>
            <a:lvl1pPr>
              <a:defRPr sz="1000"/>
            </a:lvl1pPr>
          </a:lstStyle>
          <a:p>
            <a:endParaRPr lang="en-US" dirty="0"/>
          </a:p>
        </p:txBody>
      </p:sp>
      <p:sp>
        <p:nvSpPr>
          <p:cNvPr id="6" name="Slide Number Placeholder 5"/>
          <p:cNvSpPr>
            <a:spLocks noGrp="1"/>
          </p:cNvSpPr>
          <p:nvPr>
            <p:ph type="sldNum" sz="quarter" idx="12"/>
          </p:nvPr>
        </p:nvSpPr>
        <p:spPr>
          <a:xfrm>
            <a:off x="6553200" y="6605064"/>
            <a:ext cx="2133600" cy="319087"/>
          </a:xfrm>
          <a:prstGeom prst="rect">
            <a:avLst/>
          </a:prstGeom>
        </p:spPr>
        <p:txBody>
          <a:bodyPr/>
          <a:lstStyle>
            <a:lvl1pPr>
              <a:defRPr sz="1000"/>
            </a:lvl1pPr>
          </a:lstStyle>
          <a:p>
            <a:fld id="{AF88E988-FB04-AB4E-BE5A-59F242AF7F7A}" type="slidenum">
              <a:rPr lang="en-US" smtClean="0"/>
              <a:pPr/>
              <a:t>‹#›</a:t>
            </a:fld>
            <a:endParaRPr lang="en-US" dirty="0"/>
          </a:p>
        </p:txBody>
      </p:sp>
      <p:cxnSp>
        <p:nvCxnSpPr>
          <p:cNvPr id="9" name="Gerade Verbindung 5"/>
          <p:cNvCxnSpPr/>
          <p:nvPr userDrawn="1"/>
        </p:nvCxnSpPr>
        <p:spPr>
          <a:xfrm>
            <a:off x="588819" y="3423849"/>
            <a:ext cx="4502727" cy="0"/>
          </a:xfrm>
          <a:prstGeom prst="line">
            <a:avLst/>
          </a:prstGeom>
          <a:ln w="12700" cmpd="sng">
            <a:solidFill>
              <a:srgbClr val="0251A0"/>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1546" y="4209454"/>
            <a:ext cx="3658144" cy="2022420"/>
          </a:xfrm>
          <a:prstGeom prst="rect">
            <a:avLst/>
          </a:prstGeom>
        </p:spPr>
      </p:pic>
      <p:pic>
        <p:nvPicPr>
          <p:cNvPr id="8" name="Picture 7" descr="BI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75294" y="5619385"/>
            <a:ext cx="1922272" cy="552704"/>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2" name="Footer Placeholder 1"/>
          <p:cNvSpPr>
            <a:spLocks noGrp="1"/>
          </p:cNvSpPr>
          <p:nvPr>
            <p:ph type="ftr" sz="quarter" idx="18"/>
          </p:nvPr>
        </p:nvSpPr>
        <p:spPr>
          <a:xfrm>
            <a:off x="611188" y="6580145"/>
            <a:ext cx="6229350" cy="153888"/>
          </a:xfrm>
        </p:spPr>
        <p:txBody>
          <a:bodyPr/>
          <a:lstStyle/>
          <a:p>
            <a:pPr algn="ctr"/>
            <a:endParaRPr lang="en-GB" dirty="0" smtClean="0">
              <a:solidFill>
                <a:srgbClr val="000000"/>
              </a:solidFill>
            </a:endParaRPr>
          </a:p>
        </p:txBody>
      </p:sp>
      <p:sp>
        <p:nvSpPr>
          <p:cNvPr id="5" name="Content Placeholder 4"/>
          <p:cNvSpPr>
            <a:spLocks noGrp="1"/>
          </p:cNvSpPr>
          <p:nvPr>
            <p:ph sz="quarter" idx="19"/>
          </p:nvPr>
        </p:nvSpPr>
        <p:spPr>
          <a:xfrm>
            <a:off x="612775" y="1447800"/>
            <a:ext cx="8278813" cy="46450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Title 5"/>
          <p:cNvSpPr>
            <a:spLocks noGrp="1"/>
          </p:cNvSpPr>
          <p:nvPr>
            <p:ph type="title"/>
          </p:nvPr>
        </p:nvSpPr>
        <p:spPr/>
        <p:txBody>
          <a:bodyPr/>
          <a:lstStyle/>
          <a:p>
            <a:r>
              <a:rPr lang="de-DE" smtClean="0"/>
              <a:t>Titelmasterformat durch Klicken bearbeiten</a:t>
            </a:r>
            <a:endParaRPr lang="en-GB" dirty="0"/>
          </a:p>
        </p:txBody>
      </p:sp>
      <p:sp>
        <p:nvSpPr>
          <p:cNvPr id="7"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354990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11188" y="6580145"/>
            <a:ext cx="6229350" cy="153888"/>
          </a:xfrm>
        </p:spPr>
        <p:txBody>
          <a:bodyPr/>
          <a:lstStyle>
            <a:lvl1pPr algn="ctr">
              <a:defRPr/>
            </a:lvl1pPr>
          </a:lstStyle>
          <a:p>
            <a:endParaRPr lang="en-GB" dirty="0" smtClean="0">
              <a:solidFill>
                <a:srgbClr val="000000"/>
              </a:solidFill>
            </a:endParaRPr>
          </a:p>
        </p:txBody>
      </p:sp>
      <p:sp>
        <p:nvSpPr>
          <p:cNvPr id="3" name="Title 2"/>
          <p:cNvSpPr>
            <a:spLocks noGrp="1"/>
          </p:cNvSpPr>
          <p:nvPr>
            <p:ph type="title"/>
          </p:nvPr>
        </p:nvSpPr>
        <p:spPr/>
        <p:txBody>
          <a:bodyPr/>
          <a:lstStyle/>
          <a:p>
            <a:r>
              <a:rPr lang="de-DE" smtClean="0"/>
              <a:t>Titelmasterformat durch Klicken bearbeiten</a:t>
            </a:r>
            <a:endParaRPr lang="en-GB" dirty="0"/>
          </a:p>
        </p:txBody>
      </p:sp>
      <p:sp>
        <p:nvSpPr>
          <p:cNvPr id="4"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2588580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11188" y="6580145"/>
            <a:ext cx="6229350" cy="153888"/>
          </a:xfrm>
        </p:spPr>
        <p:txBody>
          <a:bodyPr/>
          <a:lstStyle/>
          <a:p>
            <a:pPr algn="ctr"/>
            <a:endParaRPr lang="en-GB" dirty="0" smtClean="0">
              <a:solidFill>
                <a:srgbClr val="000000"/>
              </a:solidFill>
            </a:endParaRPr>
          </a:p>
        </p:txBody>
      </p:sp>
    </p:spTree>
    <p:extLst>
      <p:ext uri="{BB962C8B-B14F-4D97-AF65-F5344CB8AC3E}">
        <p14:creationId xmlns:p14="http://schemas.microsoft.com/office/powerpoint/2010/main" val="187378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p:nvPr>
        </p:nvSpPr>
        <p:spPr>
          <a:xfrm>
            <a:off x="612775" y="1435924"/>
            <a:ext cx="8278813" cy="73800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400" b="1">
                <a:solidFill>
                  <a:schemeClr val="accent1"/>
                </a:solidFill>
              </a:defRPr>
            </a:lvl1pPr>
          </a:lstStyle>
          <a:p>
            <a:pPr lvl="0"/>
            <a:r>
              <a:rPr lang="de-DE" noProof="0" smtClean="0"/>
              <a:t>Formatvorlage des Untertitelmasters durch Klicken bearbeiten</a:t>
            </a:r>
            <a:endParaRPr lang="en-GB" noProof="0" dirty="0" smtClean="0"/>
          </a:p>
        </p:txBody>
      </p:sp>
      <p:sp>
        <p:nvSpPr>
          <p:cNvPr id="3" name="Footer Placeholder 2"/>
          <p:cNvSpPr>
            <a:spLocks noGrp="1"/>
          </p:cNvSpPr>
          <p:nvPr>
            <p:ph type="ftr" sz="quarter" idx="18"/>
          </p:nvPr>
        </p:nvSpPr>
        <p:spPr>
          <a:xfrm>
            <a:off x="611188" y="6580145"/>
            <a:ext cx="6229350" cy="153888"/>
          </a:xfrm>
        </p:spPr>
        <p:txBody>
          <a:bodyPr/>
          <a:lstStyle>
            <a:lvl1pPr algn="ctr">
              <a:defRPr/>
            </a:lvl1pPr>
          </a:lstStyle>
          <a:p>
            <a:endParaRPr lang="en-GB" dirty="0" smtClean="0">
              <a:solidFill>
                <a:srgbClr val="000000"/>
              </a:solidFill>
            </a:endParaRPr>
          </a:p>
        </p:txBody>
      </p:sp>
      <p:sp>
        <p:nvSpPr>
          <p:cNvPr id="9" name="Content Placeholder 8"/>
          <p:cNvSpPr>
            <a:spLocks noGrp="1"/>
          </p:cNvSpPr>
          <p:nvPr>
            <p:ph sz="quarter" idx="19"/>
          </p:nvPr>
        </p:nvSpPr>
        <p:spPr>
          <a:xfrm>
            <a:off x="612775" y="2349500"/>
            <a:ext cx="8278813" cy="37433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Title 9"/>
          <p:cNvSpPr>
            <a:spLocks noGrp="1"/>
          </p:cNvSpPr>
          <p:nvPr>
            <p:ph type="title"/>
          </p:nvPr>
        </p:nvSpPr>
        <p:spPr/>
        <p:txBody>
          <a:bodyPr/>
          <a:lstStyle/>
          <a:p>
            <a:r>
              <a:rPr lang="de-DE" smtClean="0"/>
              <a:t>Titelmasterformat durch Klicken bearbeiten</a:t>
            </a:r>
            <a:endParaRPr lang="en-GB" dirty="0"/>
          </a:p>
        </p:txBody>
      </p:sp>
      <p:sp>
        <p:nvSpPr>
          <p:cNvPr id="7"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40774307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2" name="Footer Placeholder 1"/>
          <p:cNvSpPr>
            <a:spLocks noGrp="1"/>
          </p:cNvSpPr>
          <p:nvPr>
            <p:ph type="ftr" sz="quarter" idx="20"/>
          </p:nvPr>
        </p:nvSpPr>
        <p:spPr>
          <a:xfrm>
            <a:off x="611188" y="6580145"/>
            <a:ext cx="6229350" cy="153888"/>
          </a:xfrm>
        </p:spPr>
        <p:txBody>
          <a:bodyPr/>
          <a:lstStyle/>
          <a:p>
            <a:pPr algn="ctr"/>
            <a:endParaRPr lang="en-GB" dirty="0" smtClean="0">
              <a:solidFill>
                <a:srgbClr val="000000"/>
              </a:solidFill>
            </a:endParaRPr>
          </a:p>
        </p:txBody>
      </p:sp>
      <p:sp>
        <p:nvSpPr>
          <p:cNvPr id="3" name="Title 2"/>
          <p:cNvSpPr>
            <a:spLocks noGrp="1"/>
          </p:cNvSpPr>
          <p:nvPr>
            <p:ph type="title"/>
          </p:nvPr>
        </p:nvSpPr>
        <p:spPr/>
        <p:txBody>
          <a:bodyPr/>
          <a:lstStyle/>
          <a:p>
            <a:r>
              <a:rPr lang="de-DE" smtClean="0"/>
              <a:t>Titelmasterformat durch Klicken bearbeiten</a:t>
            </a:r>
            <a:endParaRPr lang="en-GB" dirty="0"/>
          </a:p>
        </p:txBody>
      </p:sp>
      <p:sp>
        <p:nvSpPr>
          <p:cNvPr id="6" name="Content Placeholder 5"/>
          <p:cNvSpPr>
            <a:spLocks noGrp="1"/>
          </p:cNvSpPr>
          <p:nvPr>
            <p:ph sz="quarter" idx="21"/>
          </p:nvPr>
        </p:nvSpPr>
        <p:spPr>
          <a:xfrm>
            <a:off x="612775" y="1447800"/>
            <a:ext cx="3959225" cy="46450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9" name="Content Placeholder 5"/>
          <p:cNvSpPr>
            <a:spLocks noGrp="1"/>
          </p:cNvSpPr>
          <p:nvPr>
            <p:ph sz="quarter" idx="22"/>
          </p:nvPr>
        </p:nvSpPr>
        <p:spPr>
          <a:xfrm>
            <a:off x="4932363" y="1447800"/>
            <a:ext cx="3959225" cy="46450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7"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260563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Headline + 2 Contents">
    <p:spTree>
      <p:nvGrpSpPr>
        <p:cNvPr id="1" name=""/>
        <p:cNvGrpSpPr/>
        <p:nvPr/>
      </p:nvGrpSpPr>
      <p:grpSpPr>
        <a:xfrm>
          <a:off x="0" y="0"/>
          <a:ext cx="0" cy="0"/>
          <a:chOff x="0" y="0"/>
          <a:chExt cx="0" cy="0"/>
        </a:xfrm>
      </p:grpSpPr>
      <p:sp>
        <p:nvSpPr>
          <p:cNvPr id="6" name="Rectangle 40"/>
          <p:cNvSpPr>
            <a:spLocks noGrp="1" noChangeArrowheads="1"/>
          </p:cNvSpPr>
          <p:nvPr>
            <p:ph type="subTitle" sz="quarter" idx="1"/>
          </p:nvPr>
        </p:nvSpPr>
        <p:spPr>
          <a:xfrm>
            <a:off x="612775" y="1447799"/>
            <a:ext cx="8278813" cy="73800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400" b="1">
                <a:solidFill>
                  <a:schemeClr val="accent1"/>
                </a:solidFill>
              </a:defRPr>
            </a:lvl1pPr>
          </a:lstStyle>
          <a:p>
            <a:pPr lvl="0"/>
            <a:r>
              <a:rPr lang="de-DE" noProof="0" smtClean="0"/>
              <a:t>Formatvorlage des Untertitelmasters durch Klicken bearbeiten</a:t>
            </a:r>
            <a:endParaRPr lang="en-GB" noProof="0" dirty="0" smtClean="0"/>
          </a:p>
        </p:txBody>
      </p:sp>
      <p:sp>
        <p:nvSpPr>
          <p:cNvPr id="3" name="Footer Placeholder 2"/>
          <p:cNvSpPr>
            <a:spLocks noGrp="1"/>
          </p:cNvSpPr>
          <p:nvPr>
            <p:ph type="ftr" sz="quarter" idx="21"/>
          </p:nvPr>
        </p:nvSpPr>
        <p:spPr>
          <a:xfrm>
            <a:off x="611188" y="6580145"/>
            <a:ext cx="6229350" cy="153888"/>
          </a:xfrm>
        </p:spPr>
        <p:txBody>
          <a:bodyPr/>
          <a:lstStyle>
            <a:lvl1pPr algn="ctr">
              <a:defRPr/>
            </a:lvl1pPr>
          </a:lstStyle>
          <a:p>
            <a:endParaRPr lang="en-GB" dirty="0" smtClean="0">
              <a:solidFill>
                <a:srgbClr val="000000"/>
              </a:solidFill>
            </a:endParaRPr>
          </a:p>
        </p:txBody>
      </p:sp>
      <p:sp>
        <p:nvSpPr>
          <p:cNvPr id="8" name="Content Placeholder 7"/>
          <p:cNvSpPr>
            <a:spLocks noGrp="1"/>
          </p:cNvSpPr>
          <p:nvPr>
            <p:ph sz="quarter" idx="22"/>
          </p:nvPr>
        </p:nvSpPr>
        <p:spPr>
          <a:xfrm>
            <a:off x="612775" y="2349500"/>
            <a:ext cx="3959225" cy="3743325"/>
          </a:xfrm>
        </p:spPr>
        <p:txBody>
          <a:bodyPr/>
          <a:lstStyle>
            <a:lvl1pPr>
              <a:defRPr sz="2000"/>
            </a:lvl1pPr>
            <a:lvl2pPr>
              <a:defRPr sz="1800"/>
            </a:lvl2pPr>
            <a:lvl3pPr>
              <a:defRPr sz="1600"/>
            </a:lvl3pPr>
            <a:lvl4pPr>
              <a:defRPr sz="16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Content Placeholder 7"/>
          <p:cNvSpPr>
            <a:spLocks noGrp="1"/>
          </p:cNvSpPr>
          <p:nvPr>
            <p:ph sz="quarter" idx="23"/>
          </p:nvPr>
        </p:nvSpPr>
        <p:spPr>
          <a:xfrm>
            <a:off x="4932363" y="2349500"/>
            <a:ext cx="3959225" cy="3743325"/>
          </a:xfrm>
        </p:spPr>
        <p:txBody>
          <a:bodyPr/>
          <a:lstStyle>
            <a:lvl1pPr>
              <a:defRPr sz="2000"/>
            </a:lvl1pPr>
            <a:lvl2pPr>
              <a:defRPr sz="1800"/>
            </a:lvl2pPr>
            <a:lvl3pPr>
              <a:defRPr sz="1600"/>
            </a:lvl3pPr>
            <a:lvl4pPr>
              <a:defRPr sz="1600"/>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7"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23334539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Text vertically">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a:xfrm>
            <a:off x="611188" y="6580145"/>
            <a:ext cx="6229350" cy="153888"/>
          </a:xfrm>
        </p:spPr>
        <p:txBody>
          <a:bodyPr/>
          <a:lstStyle/>
          <a:p>
            <a:pPr algn="ctr"/>
            <a:endParaRPr lang="en-GB" dirty="0" smtClean="0">
              <a:solidFill>
                <a:srgbClr val="000000"/>
              </a:solidFill>
            </a:endParaRPr>
          </a:p>
        </p:txBody>
      </p:sp>
      <p:sp>
        <p:nvSpPr>
          <p:cNvPr id="4" name="Title 3"/>
          <p:cNvSpPr>
            <a:spLocks noGrp="1"/>
          </p:cNvSpPr>
          <p:nvPr>
            <p:ph type="title"/>
          </p:nvPr>
        </p:nvSpPr>
        <p:spPr/>
        <p:txBody>
          <a:bodyPr/>
          <a:lstStyle/>
          <a:p>
            <a:r>
              <a:rPr lang="de-DE" smtClean="0"/>
              <a:t>Titelmasterformat durch Klicken bearbeiten</a:t>
            </a:r>
            <a:endParaRPr lang="en-GB" dirty="0"/>
          </a:p>
        </p:txBody>
      </p:sp>
      <p:sp>
        <p:nvSpPr>
          <p:cNvPr id="6" name="Content Placeholder 5"/>
          <p:cNvSpPr>
            <a:spLocks noGrp="1"/>
          </p:cNvSpPr>
          <p:nvPr>
            <p:ph sz="quarter" idx="16"/>
          </p:nvPr>
        </p:nvSpPr>
        <p:spPr>
          <a:xfrm>
            <a:off x="612775" y="1447800"/>
            <a:ext cx="8278813"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Text Placeholder 9"/>
          <p:cNvSpPr>
            <a:spLocks noGrp="1"/>
          </p:cNvSpPr>
          <p:nvPr>
            <p:ph type="body" sz="quarter" idx="17"/>
          </p:nvPr>
        </p:nvSpPr>
        <p:spPr>
          <a:xfrm>
            <a:off x="614362" y="3789363"/>
            <a:ext cx="8278813" cy="230378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7"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44986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s + Text vertically">
    <p:spTree>
      <p:nvGrpSpPr>
        <p:cNvPr id="1" name=""/>
        <p:cNvGrpSpPr/>
        <p:nvPr/>
      </p:nvGrpSpPr>
      <p:grpSpPr>
        <a:xfrm>
          <a:off x="0" y="0"/>
          <a:ext cx="0" cy="0"/>
          <a:chOff x="0" y="0"/>
          <a:chExt cx="0" cy="0"/>
        </a:xfrm>
      </p:grpSpPr>
      <p:sp>
        <p:nvSpPr>
          <p:cNvPr id="3" name="Footer Placeholder 2"/>
          <p:cNvSpPr>
            <a:spLocks noGrp="1"/>
          </p:cNvSpPr>
          <p:nvPr>
            <p:ph type="ftr" sz="quarter" idx="16"/>
          </p:nvPr>
        </p:nvSpPr>
        <p:spPr>
          <a:xfrm>
            <a:off x="611188" y="6580145"/>
            <a:ext cx="6229350" cy="153888"/>
          </a:xfrm>
        </p:spPr>
        <p:txBody>
          <a:bodyPr/>
          <a:lstStyle>
            <a:lvl1pPr algn="ctr">
              <a:defRPr/>
            </a:lvl1pPr>
          </a:lstStyle>
          <a:p>
            <a:endParaRPr lang="en-GB" dirty="0" smtClean="0">
              <a:solidFill>
                <a:srgbClr val="000000"/>
              </a:solidFill>
            </a:endParaRPr>
          </a:p>
        </p:txBody>
      </p:sp>
      <p:sp>
        <p:nvSpPr>
          <p:cNvPr id="4" name="Title 3"/>
          <p:cNvSpPr>
            <a:spLocks noGrp="1"/>
          </p:cNvSpPr>
          <p:nvPr>
            <p:ph type="title"/>
          </p:nvPr>
        </p:nvSpPr>
        <p:spPr/>
        <p:txBody>
          <a:bodyPr/>
          <a:lstStyle/>
          <a:p>
            <a:r>
              <a:rPr lang="de-DE" smtClean="0"/>
              <a:t>Titelmasterformat durch Klicken bearbeiten</a:t>
            </a:r>
            <a:endParaRPr lang="en-GB"/>
          </a:p>
        </p:txBody>
      </p:sp>
      <p:sp>
        <p:nvSpPr>
          <p:cNvPr id="6" name="Content Placeholder 5"/>
          <p:cNvSpPr>
            <a:spLocks noGrp="1"/>
          </p:cNvSpPr>
          <p:nvPr>
            <p:ph sz="quarter" idx="17"/>
          </p:nvPr>
        </p:nvSpPr>
        <p:spPr>
          <a:xfrm>
            <a:off x="612775" y="1447800"/>
            <a:ext cx="3959225"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0" name="Content Placeholder 5"/>
          <p:cNvSpPr>
            <a:spLocks noGrp="1"/>
          </p:cNvSpPr>
          <p:nvPr>
            <p:ph sz="quarter" idx="18"/>
          </p:nvPr>
        </p:nvSpPr>
        <p:spPr>
          <a:xfrm>
            <a:off x="4932363" y="1447800"/>
            <a:ext cx="3959225"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12" name="Text Placeholder 11"/>
          <p:cNvSpPr>
            <a:spLocks noGrp="1"/>
          </p:cNvSpPr>
          <p:nvPr>
            <p:ph type="body" sz="quarter" idx="19"/>
          </p:nvPr>
        </p:nvSpPr>
        <p:spPr>
          <a:xfrm>
            <a:off x="611188" y="3789363"/>
            <a:ext cx="8278813" cy="23034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7"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3339508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headline, Picture + Text">
    <p:spTree>
      <p:nvGrpSpPr>
        <p:cNvPr id="1" name=""/>
        <p:cNvGrpSpPr/>
        <p:nvPr/>
      </p:nvGrpSpPr>
      <p:grpSpPr>
        <a:xfrm>
          <a:off x="0" y="0"/>
          <a:ext cx="0" cy="0"/>
          <a:chOff x="0" y="0"/>
          <a:chExt cx="0" cy="0"/>
        </a:xfrm>
      </p:grpSpPr>
      <p:sp>
        <p:nvSpPr>
          <p:cNvPr id="12" name="Rectangle 40"/>
          <p:cNvSpPr>
            <a:spLocks noGrp="1" noChangeArrowheads="1"/>
          </p:cNvSpPr>
          <p:nvPr>
            <p:ph type="subTitle" sz="quarter" idx="1"/>
          </p:nvPr>
        </p:nvSpPr>
        <p:spPr>
          <a:xfrm>
            <a:off x="612775" y="1447799"/>
            <a:ext cx="8278813" cy="73800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400" b="1">
                <a:solidFill>
                  <a:schemeClr val="accent1"/>
                </a:solidFill>
              </a:defRPr>
            </a:lvl1pPr>
          </a:lstStyle>
          <a:p>
            <a:pPr lvl="0"/>
            <a:r>
              <a:rPr lang="de-DE" noProof="0" smtClean="0"/>
              <a:t>Formatvorlage des Untertitelmasters durch Klicken bearbeiten</a:t>
            </a:r>
            <a:endParaRPr lang="en-GB" noProof="0" dirty="0" smtClean="0"/>
          </a:p>
        </p:txBody>
      </p:sp>
      <p:sp>
        <p:nvSpPr>
          <p:cNvPr id="3" name="Footer Placeholder 2"/>
          <p:cNvSpPr>
            <a:spLocks noGrp="1"/>
          </p:cNvSpPr>
          <p:nvPr>
            <p:ph type="ftr" sz="quarter" idx="17"/>
          </p:nvPr>
        </p:nvSpPr>
        <p:spPr>
          <a:xfrm>
            <a:off x="611188" y="6580145"/>
            <a:ext cx="6229350" cy="153888"/>
          </a:xfrm>
        </p:spPr>
        <p:txBody>
          <a:bodyPr/>
          <a:lstStyle/>
          <a:p>
            <a:pPr algn="ctr"/>
            <a:endParaRPr lang="en-GB" dirty="0" smtClean="0">
              <a:solidFill>
                <a:srgbClr val="000000"/>
              </a:solidFill>
            </a:endParaRPr>
          </a:p>
        </p:txBody>
      </p:sp>
      <p:sp>
        <p:nvSpPr>
          <p:cNvPr id="4" name="Title 3"/>
          <p:cNvSpPr>
            <a:spLocks noGrp="1"/>
          </p:cNvSpPr>
          <p:nvPr>
            <p:ph type="title"/>
          </p:nvPr>
        </p:nvSpPr>
        <p:spPr/>
        <p:txBody>
          <a:bodyPr/>
          <a:lstStyle/>
          <a:p>
            <a:r>
              <a:rPr lang="de-DE" smtClean="0"/>
              <a:t>Titelmasterformat durch Klicken bearbeiten</a:t>
            </a:r>
            <a:endParaRPr lang="en-GB"/>
          </a:p>
        </p:txBody>
      </p:sp>
      <p:sp>
        <p:nvSpPr>
          <p:cNvPr id="6" name="Picture Placeholder 5"/>
          <p:cNvSpPr>
            <a:spLocks noGrp="1"/>
          </p:cNvSpPr>
          <p:nvPr>
            <p:ph type="pic" sz="quarter" idx="18"/>
          </p:nvPr>
        </p:nvSpPr>
        <p:spPr>
          <a:xfrm>
            <a:off x="612775" y="2349500"/>
            <a:ext cx="3959225" cy="2768600"/>
          </a:xfrm>
        </p:spPr>
        <p:txBody>
          <a:bodyPr/>
          <a:lstStyle/>
          <a:p>
            <a:r>
              <a:rPr lang="de-DE" smtClean="0"/>
              <a:t>Bild durch Klicken auf Symbol hinzufügen</a:t>
            </a:r>
            <a:endParaRPr lang="en-GB" dirty="0"/>
          </a:p>
        </p:txBody>
      </p:sp>
      <p:sp>
        <p:nvSpPr>
          <p:cNvPr id="9" name="Text Placeholder 8"/>
          <p:cNvSpPr>
            <a:spLocks noGrp="1"/>
          </p:cNvSpPr>
          <p:nvPr>
            <p:ph type="body" sz="quarter" idx="19"/>
          </p:nvPr>
        </p:nvSpPr>
        <p:spPr>
          <a:xfrm>
            <a:off x="612775" y="5565775"/>
            <a:ext cx="3959225" cy="527050"/>
          </a:xfrm>
        </p:spPr>
        <p:txBody>
          <a:bodyPr>
            <a:noAutofit/>
          </a:bodyPr>
          <a:lstStyle>
            <a:lvl1pPr marL="0" indent="0">
              <a:buNone/>
              <a:defRPr sz="1600">
                <a:solidFill>
                  <a:schemeClr val="tx1"/>
                </a:solidFill>
              </a:defRPr>
            </a:lvl1pPr>
            <a:lvl2pPr marL="269875" indent="0">
              <a:buNone/>
              <a:defRPr/>
            </a:lvl2pPr>
            <a:lvl3pPr marL="547687" indent="0">
              <a:buNone/>
              <a:defRPr/>
            </a:lvl3pPr>
            <a:lvl4pPr marL="836613" indent="0">
              <a:buNone/>
              <a:defRPr/>
            </a:lvl4pPr>
            <a:lvl5pPr marL="1901825" indent="0">
              <a:buFont typeface="Arial" pitchFamily="34" charset="0"/>
              <a:buNone/>
              <a:defRPr/>
            </a:lvl5pPr>
          </a:lstStyle>
          <a:p>
            <a:pPr lvl="0"/>
            <a:r>
              <a:rPr lang="de-DE" smtClean="0"/>
              <a:t>Textmasterformat bearbeiten</a:t>
            </a:r>
          </a:p>
        </p:txBody>
      </p:sp>
      <p:sp>
        <p:nvSpPr>
          <p:cNvPr id="13" name="Text Placeholder 12"/>
          <p:cNvSpPr>
            <a:spLocks noGrp="1"/>
          </p:cNvSpPr>
          <p:nvPr>
            <p:ph type="body" sz="quarter" idx="20"/>
          </p:nvPr>
        </p:nvSpPr>
        <p:spPr>
          <a:xfrm>
            <a:off x="4931588" y="2349500"/>
            <a:ext cx="3960000" cy="37433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8"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1649040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headline + Picture landscape">
    <p:spTree>
      <p:nvGrpSpPr>
        <p:cNvPr id="1" name=""/>
        <p:cNvGrpSpPr/>
        <p:nvPr/>
      </p:nvGrpSpPr>
      <p:grpSpPr>
        <a:xfrm>
          <a:off x="0" y="0"/>
          <a:ext cx="0" cy="0"/>
          <a:chOff x="0" y="0"/>
          <a:chExt cx="0" cy="0"/>
        </a:xfrm>
      </p:grpSpPr>
      <p:sp>
        <p:nvSpPr>
          <p:cNvPr id="6" name="Rectangle 40"/>
          <p:cNvSpPr>
            <a:spLocks noGrp="1" noChangeArrowheads="1"/>
          </p:cNvSpPr>
          <p:nvPr>
            <p:ph type="subTitle" sz="quarter" idx="17"/>
          </p:nvPr>
        </p:nvSpPr>
        <p:spPr>
          <a:xfrm>
            <a:off x="612775" y="1447799"/>
            <a:ext cx="8278813" cy="73800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400" b="1">
                <a:solidFill>
                  <a:schemeClr val="accent1"/>
                </a:solidFill>
              </a:defRPr>
            </a:lvl1pPr>
          </a:lstStyle>
          <a:p>
            <a:pPr lvl="0"/>
            <a:r>
              <a:rPr lang="de-DE" noProof="0" smtClean="0"/>
              <a:t>Formatvorlage des Untertitelmasters durch Klicken bearbeiten</a:t>
            </a:r>
            <a:endParaRPr lang="en-GB" noProof="0" dirty="0" smtClean="0"/>
          </a:p>
        </p:txBody>
      </p:sp>
      <p:sp>
        <p:nvSpPr>
          <p:cNvPr id="2" name="Footer Placeholder 1"/>
          <p:cNvSpPr>
            <a:spLocks noGrp="1"/>
          </p:cNvSpPr>
          <p:nvPr>
            <p:ph type="ftr" sz="quarter" idx="18"/>
          </p:nvPr>
        </p:nvSpPr>
        <p:spPr>
          <a:xfrm>
            <a:off x="611188" y="6580145"/>
            <a:ext cx="6229350" cy="153888"/>
          </a:xfrm>
        </p:spPr>
        <p:txBody>
          <a:bodyPr/>
          <a:lstStyle>
            <a:lvl1pPr algn="ctr">
              <a:defRPr/>
            </a:lvl1pPr>
          </a:lstStyle>
          <a:p>
            <a:endParaRPr lang="en-GB" dirty="0" smtClean="0">
              <a:solidFill>
                <a:srgbClr val="000000"/>
              </a:solidFill>
            </a:endParaRPr>
          </a:p>
        </p:txBody>
      </p:sp>
      <p:sp>
        <p:nvSpPr>
          <p:cNvPr id="8" name="Text Placeholder 8"/>
          <p:cNvSpPr>
            <a:spLocks noGrp="1"/>
          </p:cNvSpPr>
          <p:nvPr>
            <p:ph type="body" sz="quarter" idx="19"/>
          </p:nvPr>
        </p:nvSpPr>
        <p:spPr>
          <a:xfrm>
            <a:off x="611188" y="5565775"/>
            <a:ext cx="8278813" cy="527050"/>
          </a:xfrm>
        </p:spPr>
        <p:txBody>
          <a:bodyPr>
            <a:noAutofit/>
          </a:bodyPr>
          <a:lstStyle>
            <a:lvl1pPr marL="0" indent="0">
              <a:buNone/>
              <a:defRPr sz="1600">
                <a:solidFill>
                  <a:schemeClr val="tx1"/>
                </a:solidFill>
              </a:defRPr>
            </a:lvl1pPr>
            <a:lvl2pPr marL="269875" indent="0">
              <a:buNone/>
              <a:defRPr/>
            </a:lvl2pPr>
            <a:lvl3pPr marL="547687" indent="0">
              <a:buNone/>
              <a:defRPr/>
            </a:lvl3pPr>
            <a:lvl4pPr marL="836613" indent="0">
              <a:buNone/>
              <a:defRPr/>
            </a:lvl4pPr>
            <a:lvl5pPr marL="1901825" indent="0">
              <a:buFont typeface="Arial" pitchFamily="34" charset="0"/>
              <a:buNone/>
              <a:defRPr/>
            </a:lvl5pPr>
          </a:lstStyle>
          <a:p>
            <a:pPr lvl="0"/>
            <a:r>
              <a:rPr lang="de-DE" smtClean="0"/>
              <a:t>Textmasterformat bearbeiten</a:t>
            </a:r>
          </a:p>
        </p:txBody>
      </p:sp>
      <p:sp>
        <p:nvSpPr>
          <p:cNvPr id="5" name="Picture Placeholder 4"/>
          <p:cNvSpPr>
            <a:spLocks noGrp="1"/>
          </p:cNvSpPr>
          <p:nvPr>
            <p:ph type="pic" sz="quarter" idx="20"/>
          </p:nvPr>
        </p:nvSpPr>
        <p:spPr>
          <a:xfrm>
            <a:off x="612775" y="2349500"/>
            <a:ext cx="8278813" cy="2768400"/>
          </a:xfrm>
        </p:spPr>
        <p:txBody>
          <a:bodyPr/>
          <a:lstStyle/>
          <a:p>
            <a:r>
              <a:rPr lang="de-DE" smtClean="0"/>
              <a:t>Bild durch Klicken auf Symbol hinzufügen</a:t>
            </a:r>
            <a:endParaRPr lang="en-GB" dirty="0"/>
          </a:p>
        </p:txBody>
      </p:sp>
      <p:sp>
        <p:nvSpPr>
          <p:cNvPr id="3" name="Title 2"/>
          <p:cNvSpPr>
            <a:spLocks noGrp="1"/>
          </p:cNvSpPr>
          <p:nvPr>
            <p:ph type="title"/>
          </p:nvPr>
        </p:nvSpPr>
        <p:spPr/>
        <p:txBody>
          <a:bodyPr/>
          <a:lstStyle/>
          <a:p>
            <a:r>
              <a:rPr lang="de-DE" smtClean="0"/>
              <a:t>Titelmasterformat durch Klicken bearbeiten</a:t>
            </a:r>
            <a:endParaRPr lang="en-GB"/>
          </a:p>
        </p:txBody>
      </p:sp>
      <p:sp>
        <p:nvSpPr>
          <p:cNvPr id="7" name="Line 38"/>
          <p:cNvSpPr>
            <a:spLocks noChangeShapeType="1"/>
          </p:cNvSpPr>
          <p:nvPr userDrawn="1"/>
        </p:nvSpPr>
        <p:spPr bwMode="auto">
          <a:xfrm flipV="1">
            <a:off x="611188" y="101600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Tree>
    <p:extLst>
      <p:ext uri="{BB962C8B-B14F-4D97-AF65-F5344CB8AC3E}">
        <p14:creationId xmlns:p14="http://schemas.microsoft.com/office/powerpoint/2010/main" val="229740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60772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60772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607721"/>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403366"/>
            <a:ext cx="2133600" cy="326211"/>
          </a:xfrm>
        </p:spPr>
        <p:txBody>
          <a:bodyPr/>
          <a:lstStyle>
            <a:lvl1pPr>
              <a:defRPr sz="800"/>
            </a:lvl1pPr>
          </a:lstStyle>
          <a:p>
            <a:endParaRPr lang="en-GB" dirty="0">
              <a:solidFill>
                <a:srgbClr val="1E4784">
                  <a:tint val="75000"/>
                </a:srgbClr>
              </a:solidFill>
            </a:endParaRPr>
          </a:p>
        </p:txBody>
      </p:sp>
      <p:sp>
        <p:nvSpPr>
          <p:cNvPr id="5" name="Footer Placeholder 4"/>
          <p:cNvSpPr>
            <a:spLocks noGrp="1"/>
          </p:cNvSpPr>
          <p:nvPr>
            <p:ph type="ftr" sz="quarter" idx="11"/>
          </p:nvPr>
        </p:nvSpPr>
        <p:spPr>
          <a:xfrm>
            <a:off x="685800" y="6410491"/>
            <a:ext cx="5867400" cy="319087"/>
          </a:xfrm>
        </p:spPr>
        <p:txBody>
          <a:bodyPr/>
          <a:lstStyle>
            <a:lvl1pPr algn="l">
              <a:defRPr sz="800"/>
            </a:lvl1pPr>
          </a:lstStyle>
          <a:p>
            <a:endParaRPr lang="en-GB" dirty="0">
              <a:solidFill>
                <a:srgbClr val="1E4784">
                  <a:tint val="75000"/>
                </a:srgbClr>
              </a:solidFill>
            </a:endParaRPr>
          </a:p>
        </p:txBody>
      </p:sp>
      <p:sp>
        <p:nvSpPr>
          <p:cNvPr id="6" name="Slide Number Placeholder 5"/>
          <p:cNvSpPr>
            <a:spLocks noGrp="1"/>
          </p:cNvSpPr>
          <p:nvPr>
            <p:ph type="sldNum" sz="quarter" idx="12"/>
          </p:nvPr>
        </p:nvSpPr>
        <p:spPr>
          <a:xfrm>
            <a:off x="8686800" y="6402389"/>
            <a:ext cx="457200" cy="319087"/>
          </a:xfrm>
        </p:spPr>
        <p:txBody>
          <a:bodyPr/>
          <a:lstStyle>
            <a:lvl1pPr>
              <a:defRPr sz="800"/>
            </a:lvl1pPr>
          </a:lstStyle>
          <a:p>
            <a:fld id="{AF88E988-FB04-AB4E-BE5A-59F242AF7F7A}" type="slidenum">
              <a:rPr lang="en-GB" smtClean="0">
                <a:solidFill>
                  <a:srgbClr val="1E4784">
                    <a:tint val="75000"/>
                  </a:srgbClr>
                </a:solidFill>
              </a:rPr>
              <a:pPr/>
              <a:t>‹#›</a:t>
            </a:fld>
            <a:endParaRPr lang="en-GB" dirty="0">
              <a:solidFill>
                <a:srgbClr val="1E4784">
                  <a:tint val="75000"/>
                </a:srgbClr>
              </a:solidFill>
            </a:endParaRPr>
          </a:p>
        </p:txBody>
      </p:sp>
      <p:sp>
        <p:nvSpPr>
          <p:cNvPr id="11" name="Rectangle 10"/>
          <p:cNvSpPr/>
          <p:nvPr userDrawn="1"/>
        </p:nvSpPr>
        <p:spPr>
          <a:xfrm>
            <a:off x="0" y="0"/>
            <a:ext cx="9144000" cy="329191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p:cNvSpPr/>
          <p:nvPr userDrawn="1"/>
        </p:nvSpPr>
        <p:spPr>
          <a:xfrm>
            <a:off x="0" y="3285868"/>
            <a:ext cx="9144000" cy="11545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1E4784"/>
              </a:solidFill>
            </a:endParaRPr>
          </a:p>
        </p:txBody>
      </p:sp>
      <p:pic>
        <p:nvPicPr>
          <p:cNvPr id="10" name="Picture 9" descr="Boehringer_Ingelheim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0231" y="5637276"/>
            <a:ext cx="1450911" cy="448564"/>
          </a:xfrm>
          <a:prstGeom prst="rect">
            <a:avLst/>
          </a:prstGeom>
        </p:spPr>
      </p:pic>
      <p:sp>
        <p:nvSpPr>
          <p:cNvPr id="13" name="Text Placeholder 2"/>
          <p:cNvSpPr>
            <a:spLocks noGrp="1"/>
          </p:cNvSpPr>
          <p:nvPr>
            <p:ph type="body" idx="1" hasCustomPrompt="1"/>
          </p:nvPr>
        </p:nvSpPr>
        <p:spPr>
          <a:xfrm>
            <a:off x="722313" y="3469080"/>
            <a:ext cx="7772400" cy="1500187"/>
          </a:xfrm>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add subtitle</a:t>
            </a:r>
          </a:p>
        </p:txBody>
      </p:sp>
      <p:sp>
        <p:nvSpPr>
          <p:cNvPr id="14" name="Title 1"/>
          <p:cNvSpPr>
            <a:spLocks noGrp="1"/>
          </p:cNvSpPr>
          <p:nvPr>
            <p:ph type="title"/>
          </p:nvPr>
        </p:nvSpPr>
        <p:spPr>
          <a:xfrm>
            <a:off x="722313" y="2083261"/>
            <a:ext cx="7772400" cy="1362075"/>
          </a:xfrm>
        </p:spPr>
        <p:txBody>
          <a:bodyPr anchor="ctr">
            <a:noAutofit/>
          </a:bodyPr>
          <a:lstStyle>
            <a:lvl1pPr algn="l">
              <a:defRPr sz="3500" b="1" cap="none"/>
            </a:lvl1pPr>
          </a:lstStyle>
          <a:p>
            <a:r>
              <a:rPr lang="en-GB" noProof="0" dirty="0"/>
              <a:t>Click to edit Master title</a:t>
            </a:r>
          </a:p>
        </p:txBody>
      </p:sp>
    </p:spTree>
    <p:extLst>
      <p:ext uri="{BB962C8B-B14F-4D97-AF65-F5344CB8AC3E}">
        <p14:creationId xmlns:p14="http://schemas.microsoft.com/office/powerpoint/2010/main" val="163182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3469080"/>
            <a:ext cx="7772400" cy="1500187"/>
          </a:xfrm>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add subtitle</a:t>
            </a:r>
          </a:p>
        </p:txBody>
      </p:sp>
      <p:sp>
        <p:nvSpPr>
          <p:cNvPr id="7" name="Rectangle 6"/>
          <p:cNvSpPr/>
          <p:nvPr userDrawn="1"/>
        </p:nvSpPr>
        <p:spPr>
          <a:xfrm>
            <a:off x="0" y="-207818"/>
            <a:ext cx="9144000" cy="7065818"/>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2" name="Slide Number Placeholder 5"/>
          <p:cNvSpPr>
            <a:spLocks noGrp="1"/>
          </p:cNvSpPr>
          <p:nvPr>
            <p:ph type="sldNum" sz="quarter" idx="12"/>
          </p:nvPr>
        </p:nvSpPr>
        <p:spPr>
          <a:xfrm>
            <a:off x="8686800" y="6402389"/>
            <a:ext cx="457200" cy="319087"/>
          </a:xfrm>
        </p:spPr>
        <p:txBody>
          <a:bodyPr/>
          <a:lstStyle>
            <a:lvl1pPr>
              <a:defRPr sz="800"/>
            </a:lvl1pPr>
          </a:lstStyle>
          <a:p>
            <a:fld id="{AF88E988-FB04-AB4E-BE5A-59F242AF7F7A}" type="slidenum">
              <a:rPr lang="en-GB" smtClean="0">
                <a:solidFill>
                  <a:srgbClr val="1E4784">
                    <a:tint val="75000"/>
                  </a:srgbClr>
                </a:solidFill>
              </a:rPr>
              <a:pPr/>
              <a:t>‹#›</a:t>
            </a:fld>
            <a:endParaRPr lang="en-GB" dirty="0">
              <a:solidFill>
                <a:srgbClr val="1E4784">
                  <a:tint val="75000"/>
                </a:srgbClr>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51" y="1366570"/>
            <a:ext cx="7327158" cy="501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837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origi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noProof="0" dirty="0"/>
              <a:t>Click to edit Master title style</a:t>
            </a:r>
          </a:p>
        </p:txBody>
      </p:sp>
      <p:sp>
        <p:nvSpPr>
          <p:cNvPr id="3" name="Content Placeholder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a:xfrm>
            <a:off x="6553200" y="6377516"/>
            <a:ext cx="2133600" cy="365125"/>
          </a:xfrm>
        </p:spPr>
        <p:txBody>
          <a:bodyPr/>
          <a:lstStyle/>
          <a:p>
            <a:endParaRPr lang="en-GB" dirty="0">
              <a:solidFill>
                <a:srgbClr val="1E4784">
                  <a:tint val="75000"/>
                </a:srgbClr>
              </a:solidFill>
            </a:endParaRPr>
          </a:p>
        </p:txBody>
      </p:sp>
      <p:sp>
        <p:nvSpPr>
          <p:cNvPr id="5" name="Footer Placeholder 4"/>
          <p:cNvSpPr>
            <a:spLocks noGrp="1"/>
          </p:cNvSpPr>
          <p:nvPr>
            <p:ph type="ftr" sz="quarter" idx="11"/>
          </p:nvPr>
        </p:nvSpPr>
        <p:spPr>
          <a:xfrm>
            <a:off x="457199" y="6377516"/>
            <a:ext cx="6096001" cy="365125"/>
          </a:xfrm>
        </p:spPr>
        <p:txBody>
          <a:bodyPr/>
          <a:lstStyle>
            <a:lvl1pPr algn="l">
              <a:defRPr sz="800"/>
            </a:lvl1pPr>
          </a:lstStyle>
          <a:p>
            <a:endParaRPr lang="en-GB" dirty="0">
              <a:solidFill>
                <a:srgbClr val="1E4784">
                  <a:tint val="75000"/>
                </a:srgbClr>
              </a:solidFill>
            </a:endParaRPr>
          </a:p>
        </p:txBody>
      </p:sp>
      <p:sp>
        <p:nvSpPr>
          <p:cNvPr id="6" name="Slide Number Placeholder 5"/>
          <p:cNvSpPr>
            <a:spLocks noGrp="1"/>
          </p:cNvSpPr>
          <p:nvPr>
            <p:ph type="sldNum" sz="quarter" idx="12"/>
          </p:nvPr>
        </p:nvSpPr>
        <p:spPr>
          <a:xfrm>
            <a:off x="8686800" y="6377516"/>
            <a:ext cx="457200" cy="365125"/>
          </a:xfrm>
        </p:spPr>
        <p:txBody>
          <a:bodyPr/>
          <a:lstStyle/>
          <a:p>
            <a:fld id="{2066355A-084C-D24E-9AD2-7E4FC41EA627}" type="slidenum">
              <a:rPr lang="en-GB" smtClean="0">
                <a:solidFill>
                  <a:srgbClr val="1E4784">
                    <a:tint val="75000"/>
                  </a:srgbClr>
                </a:solidFill>
              </a:rPr>
              <a:pPr/>
              <a:t>‹#›</a:t>
            </a:fld>
            <a:endParaRPr lang="en-GB" dirty="0">
              <a:solidFill>
                <a:srgbClr val="1E4784">
                  <a:tint val="75000"/>
                </a:srgbClr>
              </a:solidFill>
            </a:endParaRPr>
          </a:p>
        </p:txBody>
      </p:sp>
    </p:spTree>
    <p:extLst>
      <p:ext uri="{BB962C8B-B14F-4D97-AF65-F5344CB8AC3E}">
        <p14:creationId xmlns:p14="http://schemas.microsoft.com/office/powerpoint/2010/main" val="2799709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lus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GB" smtClean="0">
                <a:solidFill>
                  <a:srgbClr val="1E4784">
                    <a:tint val="75000"/>
                  </a:srgbClr>
                </a:solidFill>
              </a:rPr>
              <a:pPr/>
              <a:t>‹#›</a:t>
            </a:fld>
            <a:endParaRPr lang="en-GB" dirty="0">
              <a:solidFill>
                <a:srgbClr val="1E4784">
                  <a:tint val="75000"/>
                </a:srgbClr>
              </a:solidFill>
            </a:endParaRPr>
          </a:p>
        </p:txBody>
      </p:sp>
      <p:sp>
        <p:nvSpPr>
          <p:cNvPr id="6" name="Content Placeholder 2"/>
          <p:cNvSpPr>
            <a:spLocks noGrp="1"/>
          </p:cNvSpPr>
          <p:nvPr>
            <p:ph idx="1"/>
          </p:nvPr>
        </p:nvSpPr>
        <p:spPr>
          <a:xfrm>
            <a:off x="360363" y="1600201"/>
            <a:ext cx="8428037" cy="4525963"/>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3" y="6444476"/>
            <a:ext cx="8326437"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251933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360363" y="1600201"/>
            <a:ext cx="4135437"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48200" y="1600201"/>
            <a:ext cx="41402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lide Number Placeholder 6"/>
          <p:cNvSpPr>
            <a:spLocks noGrp="1"/>
          </p:cNvSpPr>
          <p:nvPr>
            <p:ph type="sldNum" sz="quarter" idx="12"/>
          </p:nvPr>
        </p:nvSpPr>
        <p:spPr/>
        <p:txBody>
          <a:bodyPr/>
          <a:lstStyle>
            <a:lvl1pPr>
              <a:defRPr sz="800"/>
            </a:lvl1pPr>
          </a:lstStyle>
          <a:p>
            <a:fld id="{2066355A-084C-D24E-9AD2-7E4FC41EA627}" type="slidenum">
              <a:rPr lang="en-GB" smtClean="0">
                <a:solidFill>
                  <a:srgbClr val="1E4784">
                    <a:tint val="75000"/>
                  </a:srgbClr>
                </a:solidFill>
              </a:rPr>
              <a:pPr/>
              <a:t>‹#›</a:t>
            </a:fld>
            <a:endParaRPr lang="en-GB" dirty="0">
              <a:solidFill>
                <a:srgbClr val="1E4784">
                  <a:tint val="75000"/>
                </a:srgbClr>
              </a:solidFill>
            </a:endParaRPr>
          </a:p>
        </p:txBody>
      </p:sp>
      <p:sp>
        <p:nvSpPr>
          <p:cNvPr id="8" name="Text Placeholder 7"/>
          <p:cNvSpPr>
            <a:spLocks noGrp="1"/>
          </p:cNvSpPr>
          <p:nvPr>
            <p:ph type="body" sz="quarter" idx="13" hasCustomPrompt="1"/>
          </p:nvPr>
        </p:nvSpPr>
        <p:spPr>
          <a:xfrm>
            <a:off x="363274" y="6444476"/>
            <a:ext cx="8340304"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1188834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noProof="0" dirty="0"/>
              <a:t>Click to edit Master title style</a:t>
            </a:r>
          </a:p>
        </p:txBody>
      </p:sp>
      <p:sp>
        <p:nvSpPr>
          <p:cNvPr id="3" name="Text Placeholder 2"/>
          <p:cNvSpPr>
            <a:spLocks noGrp="1"/>
          </p:cNvSpPr>
          <p:nvPr>
            <p:ph type="body" idx="1"/>
          </p:nvPr>
        </p:nvSpPr>
        <p:spPr>
          <a:xfrm>
            <a:off x="360362" y="1535113"/>
            <a:ext cx="4137026" cy="6397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a:t>
            </a:r>
          </a:p>
        </p:txBody>
      </p:sp>
      <p:sp>
        <p:nvSpPr>
          <p:cNvPr id="4" name="Content Placeholder 3"/>
          <p:cNvSpPr>
            <a:spLocks noGrp="1"/>
          </p:cNvSpPr>
          <p:nvPr>
            <p:ph sz="half" idx="2"/>
          </p:nvPr>
        </p:nvSpPr>
        <p:spPr>
          <a:xfrm>
            <a:off x="360362" y="2174875"/>
            <a:ext cx="4137026"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p:nvPr>
        </p:nvSpPr>
        <p:spPr>
          <a:xfrm>
            <a:off x="4645027" y="1535113"/>
            <a:ext cx="4143373" cy="6397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a:t>
            </a:r>
          </a:p>
        </p:txBody>
      </p:sp>
      <p:sp>
        <p:nvSpPr>
          <p:cNvPr id="6" name="Content Placeholder 5"/>
          <p:cNvSpPr>
            <a:spLocks noGrp="1"/>
          </p:cNvSpPr>
          <p:nvPr>
            <p:ph sz="quarter" idx="4"/>
          </p:nvPr>
        </p:nvSpPr>
        <p:spPr>
          <a:xfrm>
            <a:off x="4645027" y="2174875"/>
            <a:ext cx="414337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8"/>
          <p:cNvSpPr>
            <a:spLocks noGrp="1"/>
          </p:cNvSpPr>
          <p:nvPr>
            <p:ph type="sldNum" sz="quarter" idx="12"/>
          </p:nvPr>
        </p:nvSpPr>
        <p:spPr/>
        <p:txBody>
          <a:bodyPr/>
          <a:lstStyle>
            <a:lvl1pPr>
              <a:defRPr sz="800"/>
            </a:lvl1pPr>
          </a:lstStyle>
          <a:p>
            <a:fld id="{2066355A-084C-D24E-9AD2-7E4FC41EA627}" type="slidenum">
              <a:rPr lang="en-GB" smtClean="0">
                <a:solidFill>
                  <a:srgbClr val="1E4784">
                    <a:tint val="75000"/>
                  </a:srgbClr>
                </a:solidFill>
              </a:rPr>
              <a:pPr/>
              <a:t>‹#›</a:t>
            </a:fld>
            <a:endParaRPr lang="en-GB" dirty="0">
              <a:solidFill>
                <a:srgbClr val="1E4784">
                  <a:tint val="75000"/>
                </a:srgbClr>
              </a:solidFill>
            </a:endParaRPr>
          </a:p>
        </p:txBody>
      </p:sp>
      <p:sp>
        <p:nvSpPr>
          <p:cNvPr id="10" name="Text Placeholder 7"/>
          <p:cNvSpPr>
            <a:spLocks noGrp="1"/>
          </p:cNvSpPr>
          <p:nvPr>
            <p:ph type="body" sz="quarter" idx="13" hasCustomPrompt="1"/>
          </p:nvPr>
        </p:nvSpPr>
        <p:spPr>
          <a:xfrm>
            <a:off x="360362" y="6444476"/>
            <a:ext cx="8326437"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4252281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smtClean="0">
                <a:solidFill>
                  <a:srgbClr val="1E4784">
                    <a:tint val="75000"/>
                  </a:srgbClr>
                </a:solidFill>
              </a:rPr>
              <a:pPr/>
              <a:t>‹#›</a:t>
            </a:fld>
            <a:endParaRPr lang="en-GB" dirty="0">
              <a:solidFill>
                <a:srgbClr val="1E4784">
                  <a:tint val="75000"/>
                </a:srgbClr>
              </a:solidFill>
            </a:endParaRPr>
          </a:p>
        </p:txBody>
      </p:sp>
      <p:sp>
        <p:nvSpPr>
          <p:cNvPr id="7" name="Text Placeholder 7"/>
          <p:cNvSpPr>
            <a:spLocks noGrp="1"/>
          </p:cNvSpPr>
          <p:nvPr>
            <p:ph type="body" sz="quarter" idx="13" hasCustomPrompt="1"/>
          </p:nvPr>
        </p:nvSpPr>
        <p:spPr>
          <a:xfrm>
            <a:off x="360362" y="6444476"/>
            <a:ext cx="8326437"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2254081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92725" y="1125538"/>
            <a:ext cx="4032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914400" eaLnBrk="1" fontAlgn="base" hangingPunct="1">
              <a:spcBef>
                <a:spcPct val="50000"/>
              </a:spcBef>
              <a:spcAft>
                <a:spcPct val="0"/>
              </a:spcAft>
              <a:defRPr/>
            </a:pPr>
            <a:endParaRPr lang="en-US" altLang="en-US" smtClean="0">
              <a:solidFill>
                <a:srgbClr val="FFFFFF"/>
              </a:solidFill>
              <a:latin typeface="BISansCond" pitchFamily="2" charset="0"/>
              <a:cs typeface="Arial" charset="0"/>
            </a:endParaRPr>
          </a:p>
        </p:txBody>
      </p:sp>
      <p:sp>
        <p:nvSpPr>
          <p:cNvPr id="6" name="Text Box 9"/>
          <p:cNvSpPr txBox="1">
            <a:spLocks noChangeArrowheads="1"/>
          </p:cNvSpPr>
          <p:nvPr/>
        </p:nvSpPr>
        <p:spPr bwMode="auto">
          <a:xfrm>
            <a:off x="4716463" y="4221163"/>
            <a:ext cx="23034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914400" eaLnBrk="1" fontAlgn="base" hangingPunct="1">
              <a:spcBef>
                <a:spcPct val="50000"/>
              </a:spcBef>
              <a:spcAft>
                <a:spcPct val="0"/>
              </a:spcAft>
              <a:defRPr/>
            </a:pPr>
            <a:endParaRPr lang="en-US" altLang="en-US" smtClean="0">
              <a:solidFill>
                <a:srgbClr val="FFFFFF"/>
              </a:solidFill>
              <a:cs typeface="Arial" charset="0"/>
            </a:endParaRPr>
          </a:p>
        </p:txBody>
      </p:sp>
      <p:sp>
        <p:nvSpPr>
          <p:cNvPr id="7"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eaLnBrk="1" fontAlgn="base" hangingPunct="1">
              <a:spcBef>
                <a:spcPct val="0"/>
              </a:spcBef>
              <a:spcAft>
                <a:spcPct val="0"/>
              </a:spcAft>
              <a:defRPr/>
            </a:pPr>
            <a:endParaRPr lang="en-GB" altLang="en-US" sz="800" smtClean="0">
              <a:solidFill>
                <a:srgbClr val="00498B"/>
              </a:solidFill>
              <a:cs typeface="Arial" charset="0"/>
            </a:endParaRPr>
          </a:p>
        </p:txBody>
      </p:sp>
      <p:sp>
        <p:nvSpPr>
          <p:cNvPr id="8" name="Rectangle 7"/>
          <p:cNvSpPr>
            <a:spLocks noChangeArrowheads="1"/>
          </p:cNvSpPr>
          <p:nvPr/>
        </p:nvSpPr>
        <p:spPr bwMode="auto">
          <a:xfrm>
            <a:off x="7088188" y="63833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eaLnBrk="1" fontAlgn="base" hangingPunct="1">
              <a:spcBef>
                <a:spcPct val="0"/>
              </a:spcBef>
              <a:spcAft>
                <a:spcPct val="0"/>
              </a:spcAft>
              <a:defRPr/>
            </a:pPr>
            <a:endParaRPr lang="en-GB" altLang="en-US" sz="800" smtClean="0">
              <a:solidFill>
                <a:srgbClr val="00498B"/>
              </a:solidFill>
              <a:cs typeface="Arial" charset="0"/>
            </a:endParaRPr>
          </a:p>
        </p:txBody>
      </p:sp>
      <p:sp>
        <p:nvSpPr>
          <p:cNvPr id="9" name="Rectangle 8"/>
          <p:cNvSpPr>
            <a:spLocks noChangeArrowheads="1"/>
          </p:cNvSpPr>
          <p:nvPr/>
        </p:nvSpPr>
        <p:spPr bwMode="auto">
          <a:xfrm>
            <a:off x="3816350" y="57705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fontAlgn="base">
              <a:lnSpc>
                <a:spcPct val="85000"/>
              </a:lnSpc>
              <a:spcBef>
                <a:spcPct val="0"/>
              </a:spcBef>
              <a:spcAft>
                <a:spcPct val="0"/>
              </a:spcAft>
              <a:defRPr/>
            </a:pPr>
            <a:endParaRPr lang="en-GB" altLang="en-US" sz="800" smtClean="0">
              <a:solidFill>
                <a:srgbClr val="00498B"/>
              </a:solidFill>
              <a:cs typeface="Arial" charset="0"/>
            </a:endParaRPr>
          </a:p>
        </p:txBody>
      </p:sp>
      <p:sp>
        <p:nvSpPr>
          <p:cNvPr id="10" name="Rectangle 10"/>
          <p:cNvSpPr>
            <a:spLocks noChangeArrowheads="1"/>
          </p:cNvSpPr>
          <p:nvPr/>
        </p:nvSpPr>
        <p:spPr bwMode="auto">
          <a:xfrm>
            <a:off x="7239000" y="65341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eaLnBrk="1" fontAlgn="base" hangingPunct="1">
              <a:spcBef>
                <a:spcPct val="0"/>
              </a:spcBef>
              <a:spcAft>
                <a:spcPct val="0"/>
              </a:spcAft>
              <a:defRPr/>
            </a:pPr>
            <a:endParaRPr lang="en-GB" altLang="en-US" sz="800" smtClean="0">
              <a:solidFill>
                <a:srgbClr val="00498B"/>
              </a:solidFill>
              <a:cs typeface="Arial" charset="0"/>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1"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12" name="Rectangle 11"/>
          <p:cNvSpPr>
            <a:spLocks noGrp="1" noChangeArrowheads="1"/>
          </p:cNvSpPr>
          <p:nvPr>
            <p:ph type="sldNum" sz="quarter" idx="18"/>
          </p:nvPr>
        </p:nvSpPr>
        <p:spPr/>
        <p:txBody>
          <a:bodyPr/>
          <a:lstStyle>
            <a:lvl1pPr>
              <a:defRPr/>
            </a:lvl1pPr>
          </a:lstStyle>
          <a:p>
            <a:pPr>
              <a:defRPr/>
            </a:pPr>
            <a:fld id="{1D82C2D5-FDCE-44BE-B3F9-58314B1A18C8}" type="slidenum">
              <a:rPr lang="en-GB" altLang="en-US"/>
              <a:pPr>
                <a:defRPr/>
              </a:pPr>
              <a:t>‹#›</a:t>
            </a:fld>
            <a:endParaRPr lang="en-GB" altLang="en-US"/>
          </a:p>
        </p:txBody>
      </p:sp>
    </p:spTree>
    <p:extLst>
      <p:ext uri="{BB962C8B-B14F-4D97-AF65-F5344CB8AC3E}">
        <p14:creationId xmlns:p14="http://schemas.microsoft.com/office/powerpoint/2010/main" val="72747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eaLnBrk="1" fontAlgn="base" hangingPunct="1">
              <a:spcBef>
                <a:spcPct val="0"/>
              </a:spcBef>
              <a:spcAft>
                <a:spcPct val="0"/>
              </a:spcAft>
              <a:defRPr/>
            </a:pPr>
            <a:endParaRPr lang="en-GB" altLang="en-US" sz="800" smtClean="0">
              <a:solidFill>
                <a:srgbClr val="00498B"/>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6" name="Rectangle 9"/>
          <p:cNvSpPr>
            <a:spLocks noGrp="1" noChangeArrowheads="1"/>
          </p:cNvSpPr>
          <p:nvPr>
            <p:ph type="sldNum" sz="quarter" idx="16"/>
          </p:nvPr>
        </p:nvSpPr>
        <p:spPr/>
        <p:txBody>
          <a:bodyPr/>
          <a:lstStyle>
            <a:lvl1pPr>
              <a:defRPr/>
            </a:lvl1pPr>
          </a:lstStyle>
          <a:p>
            <a:pPr>
              <a:defRPr/>
            </a:pPr>
            <a:fld id="{FC45FB33-E956-4C5E-8458-F14A5ED812A4}" type="slidenum">
              <a:rPr lang="en-GB" altLang="en-US"/>
              <a:pPr>
                <a:defRPr/>
              </a:pPr>
              <a:t>‹#›</a:t>
            </a:fld>
            <a:endParaRPr lang="en-GB" altLang="en-US"/>
          </a:p>
        </p:txBody>
      </p:sp>
    </p:spTree>
    <p:extLst>
      <p:ext uri="{BB962C8B-B14F-4D97-AF65-F5344CB8AC3E}">
        <p14:creationId xmlns:p14="http://schemas.microsoft.com/office/powerpoint/2010/main" val="2138388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7"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6" name="Rectangle 9"/>
          <p:cNvSpPr>
            <a:spLocks noGrp="1" noChangeArrowheads="1"/>
          </p:cNvSpPr>
          <p:nvPr>
            <p:ph type="sldNum" sz="quarter" idx="18"/>
          </p:nvPr>
        </p:nvSpPr>
        <p:spPr/>
        <p:txBody>
          <a:bodyPr/>
          <a:lstStyle>
            <a:lvl1pPr>
              <a:defRPr/>
            </a:lvl1pPr>
          </a:lstStyle>
          <a:p>
            <a:pPr>
              <a:defRPr/>
            </a:pPr>
            <a:endParaRPr lang="en-GB" altLang="en-US" dirty="0"/>
          </a:p>
        </p:txBody>
      </p:sp>
    </p:spTree>
    <p:extLst>
      <p:ext uri="{BB962C8B-B14F-4D97-AF65-F5344CB8AC3E}">
        <p14:creationId xmlns:p14="http://schemas.microsoft.com/office/powerpoint/2010/main" val="8344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083261"/>
            <a:ext cx="7772400" cy="1362075"/>
          </a:xfrm>
        </p:spPr>
        <p:txBody>
          <a:bodyPr anchor="ctr">
            <a:noAutofit/>
          </a:bodyPr>
          <a:lstStyle>
            <a:lvl1pPr algn="l">
              <a:defRPr sz="3600" b="0" cap="none"/>
            </a:lvl1pPr>
          </a:lstStyle>
          <a:p>
            <a:r>
              <a:rPr lang="en-US" dirty="0" smtClean="0"/>
              <a:t>Click to edit Master title</a:t>
            </a:r>
            <a:endParaRPr lang="en-US" dirty="0"/>
          </a:p>
        </p:txBody>
      </p:sp>
      <p:sp>
        <p:nvSpPr>
          <p:cNvPr id="3" name="Text Placeholder 2"/>
          <p:cNvSpPr>
            <a:spLocks noGrp="1"/>
          </p:cNvSpPr>
          <p:nvPr>
            <p:ph type="body" idx="1" hasCustomPrompt="1"/>
          </p:nvPr>
        </p:nvSpPr>
        <p:spPr>
          <a:xfrm>
            <a:off x="722313" y="3469080"/>
            <a:ext cx="77724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pic>
        <p:nvPicPr>
          <p:cNvPr id="8" name="Picture 7" descr="Flow and contol lin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313" y="3295958"/>
            <a:ext cx="6595872" cy="381484"/>
          </a:xfrm>
          <a:prstGeom prst="rect">
            <a:avLst/>
          </a:prstGeom>
        </p:spPr>
      </p:pic>
      <p:sp>
        <p:nvSpPr>
          <p:cNvPr id="7" name="Date Placeholder 3"/>
          <p:cNvSpPr>
            <a:spLocks noGrp="1"/>
          </p:cNvSpPr>
          <p:nvPr>
            <p:ph type="dt" sz="half" idx="10"/>
          </p:nvPr>
        </p:nvSpPr>
        <p:spPr>
          <a:xfrm>
            <a:off x="457200" y="6597939"/>
            <a:ext cx="2133600" cy="326211"/>
          </a:xfrm>
          <a:prstGeom prst="rect">
            <a:avLst/>
          </a:prstGeom>
        </p:spPr>
        <p:txBody>
          <a:bodyPr/>
          <a:lstStyle>
            <a:lvl1pPr>
              <a:defRPr sz="1000"/>
            </a:lvl1pPr>
          </a:lstStyle>
          <a:p>
            <a:endParaRPr lang="en-US" dirty="0"/>
          </a:p>
        </p:txBody>
      </p:sp>
      <p:sp>
        <p:nvSpPr>
          <p:cNvPr id="9" name="Footer Placeholder 4"/>
          <p:cNvSpPr>
            <a:spLocks noGrp="1"/>
          </p:cNvSpPr>
          <p:nvPr>
            <p:ph type="ftr" sz="quarter" idx="11"/>
          </p:nvPr>
        </p:nvSpPr>
        <p:spPr>
          <a:xfrm>
            <a:off x="3124200" y="6605064"/>
            <a:ext cx="2895600" cy="319087"/>
          </a:xfrm>
          <a:prstGeom prst="rect">
            <a:avLst/>
          </a:prstGeom>
        </p:spPr>
        <p:txBody>
          <a:bodyPr/>
          <a:lstStyle>
            <a:lvl1pPr>
              <a:defRPr sz="1000"/>
            </a:lvl1pPr>
          </a:lstStyle>
          <a:p>
            <a:endParaRPr lang="en-US" dirty="0"/>
          </a:p>
        </p:txBody>
      </p:sp>
      <p:sp>
        <p:nvSpPr>
          <p:cNvPr id="10" name="Slide Number Placeholder 5"/>
          <p:cNvSpPr>
            <a:spLocks noGrp="1"/>
          </p:cNvSpPr>
          <p:nvPr>
            <p:ph type="sldNum" sz="quarter" idx="12"/>
          </p:nvPr>
        </p:nvSpPr>
        <p:spPr>
          <a:xfrm>
            <a:off x="6553200" y="6605064"/>
            <a:ext cx="2133600" cy="319087"/>
          </a:xfrm>
          <a:prstGeom prst="rect">
            <a:avLst/>
          </a:prstGeom>
        </p:spPr>
        <p:txBody>
          <a:bodyPr/>
          <a:lstStyle>
            <a:lvl1pPr>
              <a:defRPr sz="1000"/>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p>
        </p:txBody>
      </p:sp>
      <p:sp>
        <p:nvSpPr>
          <p:cNvPr id="6" name="Slide Number Placeholder 6"/>
          <p:cNvSpPr>
            <a:spLocks noGrp="1"/>
          </p:cNvSpPr>
          <p:nvPr>
            <p:ph type="sldNum" sz="quarter" idx="16"/>
          </p:nvPr>
        </p:nvSpPr>
        <p:spPr/>
        <p:txBody>
          <a:bodyPr/>
          <a:lstStyle>
            <a:lvl1pPr>
              <a:defRPr/>
            </a:lvl1pPr>
          </a:lstStyle>
          <a:p>
            <a:pPr>
              <a:defRPr/>
            </a:pPr>
            <a:fld id="{97BE893E-A4D4-47E7-9F45-AE47AA16E507}" type="slidenum">
              <a:rPr lang="en-GB" altLang="en-US"/>
              <a:pPr>
                <a:defRPr/>
              </a:pPr>
              <a:t>‹#›</a:t>
            </a:fld>
            <a:endParaRPr lang="en-GB" altLang="en-US"/>
          </a:p>
        </p:txBody>
      </p:sp>
    </p:spTree>
    <p:extLst>
      <p:ext uri="{BB962C8B-B14F-4D97-AF65-F5344CB8AC3E}">
        <p14:creationId xmlns:p14="http://schemas.microsoft.com/office/powerpoint/2010/main" val="3159264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p>
        </p:txBody>
      </p:sp>
      <p:sp>
        <p:nvSpPr>
          <p:cNvPr id="4" name="Rectangle 3"/>
          <p:cNvSpPr>
            <a:spLocks noGrp="1" noChangeArrowheads="1"/>
          </p:cNvSpPr>
          <p:nvPr>
            <p:ph type="sldNum" sz="quarter" idx="16"/>
          </p:nvPr>
        </p:nvSpPr>
        <p:spPr/>
        <p:txBody>
          <a:bodyPr/>
          <a:lstStyle>
            <a:lvl1pPr>
              <a:defRPr/>
            </a:lvl1pPr>
          </a:lstStyle>
          <a:p>
            <a:pPr>
              <a:defRPr/>
            </a:pPr>
            <a:fld id="{579246C7-392A-4B43-B3D5-0D5D0AAA19F7}" type="slidenum">
              <a:rPr lang="en-GB" altLang="en-US"/>
              <a:pPr>
                <a:defRPr/>
              </a:pPr>
              <a:t>‹#›</a:t>
            </a:fld>
            <a:endParaRPr lang="en-GB" altLang="en-US"/>
          </a:p>
        </p:txBody>
      </p:sp>
    </p:spTree>
    <p:extLst>
      <p:ext uri="{BB962C8B-B14F-4D97-AF65-F5344CB8AC3E}">
        <p14:creationId xmlns:p14="http://schemas.microsoft.com/office/powerpoint/2010/main" val="1198839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p>
        </p:txBody>
      </p:sp>
      <p:sp>
        <p:nvSpPr>
          <p:cNvPr id="8"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5" name="Rectangle 4"/>
          <p:cNvSpPr>
            <a:spLocks noGrp="1" noChangeArrowheads="1"/>
          </p:cNvSpPr>
          <p:nvPr>
            <p:ph type="sldNum" sz="quarter" idx="18"/>
          </p:nvPr>
        </p:nvSpPr>
        <p:spPr/>
        <p:txBody>
          <a:bodyPr/>
          <a:lstStyle>
            <a:lvl1pPr>
              <a:defRPr/>
            </a:lvl1pPr>
          </a:lstStyle>
          <a:p>
            <a:pPr>
              <a:defRPr/>
            </a:pPr>
            <a:fld id="{3D1D7A05-FB01-46F4-980D-D35D5B2B4381}" type="slidenum">
              <a:rPr lang="en-GB" altLang="en-US"/>
              <a:pPr>
                <a:defRPr/>
              </a:pPr>
              <a:t>‹#›</a:t>
            </a:fld>
            <a:endParaRPr lang="en-GB" altLang="en-US"/>
          </a:p>
        </p:txBody>
      </p:sp>
    </p:spTree>
    <p:extLst>
      <p:ext uri="{BB962C8B-B14F-4D97-AF65-F5344CB8AC3E}">
        <p14:creationId xmlns:p14="http://schemas.microsoft.com/office/powerpoint/2010/main" val="1263942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92725" y="1125538"/>
            <a:ext cx="4032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914400" eaLnBrk="1" fontAlgn="base" hangingPunct="1">
              <a:spcBef>
                <a:spcPct val="50000"/>
              </a:spcBef>
              <a:spcAft>
                <a:spcPct val="0"/>
              </a:spcAft>
              <a:defRPr/>
            </a:pPr>
            <a:endParaRPr lang="en-US" altLang="en-US" smtClean="0">
              <a:solidFill>
                <a:srgbClr val="FFFFFF"/>
              </a:solidFill>
              <a:latin typeface="BISansCond" pitchFamily="2" charset="0"/>
              <a:cs typeface="Arial" charset="0"/>
            </a:endParaRPr>
          </a:p>
        </p:txBody>
      </p:sp>
      <p:sp>
        <p:nvSpPr>
          <p:cNvPr id="6" name="Text Box 9"/>
          <p:cNvSpPr txBox="1">
            <a:spLocks noChangeArrowheads="1"/>
          </p:cNvSpPr>
          <p:nvPr/>
        </p:nvSpPr>
        <p:spPr bwMode="auto">
          <a:xfrm>
            <a:off x="4716463" y="4221163"/>
            <a:ext cx="23034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914400" eaLnBrk="1" fontAlgn="base" hangingPunct="1">
              <a:spcBef>
                <a:spcPct val="50000"/>
              </a:spcBef>
              <a:spcAft>
                <a:spcPct val="0"/>
              </a:spcAft>
              <a:defRPr/>
            </a:pPr>
            <a:endParaRPr lang="en-US" altLang="en-US" smtClean="0">
              <a:solidFill>
                <a:srgbClr val="FFFFFF"/>
              </a:solidFill>
              <a:cs typeface="Arial" charset="0"/>
            </a:endParaRPr>
          </a:p>
        </p:txBody>
      </p:sp>
      <p:sp>
        <p:nvSpPr>
          <p:cNvPr id="7" name="Rectangle 6"/>
          <p:cNvSpPr>
            <a:spLocks noChangeArrowheads="1"/>
          </p:cNvSpPr>
          <p:nvPr/>
        </p:nvSpPr>
        <p:spPr bwMode="auto">
          <a:xfrm>
            <a:off x="3816350" y="57705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fontAlgn="base">
              <a:lnSpc>
                <a:spcPct val="85000"/>
              </a:lnSpc>
              <a:spcBef>
                <a:spcPct val="0"/>
              </a:spcBef>
              <a:spcAft>
                <a:spcPct val="0"/>
              </a:spcAft>
              <a:defRPr/>
            </a:pPr>
            <a:endParaRPr lang="en-GB" altLang="en-US" sz="800" smtClean="0">
              <a:solidFill>
                <a:srgbClr val="00498B"/>
              </a:solidFill>
              <a:cs typeface="Arial" charset="0"/>
            </a:endParaRPr>
          </a:p>
        </p:txBody>
      </p:sp>
      <p:sp>
        <p:nvSpPr>
          <p:cNvPr id="8" name="Rectangle 10"/>
          <p:cNvSpPr>
            <a:spLocks noChangeArrowheads="1"/>
          </p:cNvSpPr>
          <p:nvPr/>
        </p:nvSpPr>
        <p:spPr bwMode="auto">
          <a:xfrm>
            <a:off x="7239000" y="65341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eaLnBrk="1" fontAlgn="base" hangingPunct="1">
              <a:spcBef>
                <a:spcPct val="0"/>
              </a:spcBef>
              <a:spcAft>
                <a:spcPct val="0"/>
              </a:spcAft>
              <a:defRPr/>
            </a:pPr>
            <a:endParaRPr lang="en-GB" altLang="en-US" sz="800" smtClean="0">
              <a:solidFill>
                <a:srgbClr val="00498B"/>
              </a:solidFill>
              <a:cs typeface="Arial" charset="0"/>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1" name="Content Placeholder 10"/>
          <p:cNvSpPr>
            <a:spLocks noGrp="1"/>
          </p:cNvSpPr>
          <p:nvPr>
            <p:ph sz="quarter" idx="17"/>
          </p:nvPr>
        </p:nvSpPr>
        <p:spPr>
          <a:xfrm>
            <a:off x="486000" y="6526800"/>
            <a:ext cx="774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Tree>
    <p:extLst>
      <p:ext uri="{BB962C8B-B14F-4D97-AF65-F5344CB8AC3E}">
        <p14:creationId xmlns:p14="http://schemas.microsoft.com/office/powerpoint/2010/main" val="391469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597939"/>
            <a:ext cx="2133600" cy="326211"/>
          </a:xfrm>
          <a:prstGeom prst="rect">
            <a:avLst/>
          </a:prstGeom>
        </p:spPr>
        <p:txBody>
          <a:bodyPr/>
          <a:lstStyle>
            <a:lvl1pPr>
              <a:defRPr sz="1000"/>
            </a:lvl1pPr>
          </a:lstStyle>
          <a:p>
            <a:endParaRPr lang="en-US" dirty="0"/>
          </a:p>
        </p:txBody>
      </p:sp>
      <p:sp>
        <p:nvSpPr>
          <p:cNvPr id="9" name="Footer Placeholder 4"/>
          <p:cNvSpPr>
            <a:spLocks noGrp="1"/>
          </p:cNvSpPr>
          <p:nvPr>
            <p:ph type="ftr" sz="quarter" idx="11"/>
          </p:nvPr>
        </p:nvSpPr>
        <p:spPr>
          <a:xfrm>
            <a:off x="3124200" y="6605064"/>
            <a:ext cx="2895600" cy="319087"/>
          </a:xfrm>
          <a:prstGeom prst="rect">
            <a:avLst/>
          </a:prstGeom>
        </p:spPr>
        <p:txBody>
          <a:bodyPr/>
          <a:lstStyle>
            <a:lvl1pPr>
              <a:defRPr sz="1000"/>
            </a:lvl1pPr>
          </a:lstStyle>
          <a:p>
            <a:endParaRPr lang="en-US" dirty="0"/>
          </a:p>
        </p:txBody>
      </p:sp>
      <p:sp>
        <p:nvSpPr>
          <p:cNvPr id="10" name="Slide Number Placeholder 5"/>
          <p:cNvSpPr>
            <a:spLocks noGrp="1"/>
          </p:cNvSpPr>
          <p:nvPr>
            <p:ph type="sldNum" sz="quarter" idx="12"/>
          </p:nvPr>
        </p:nvSpPr>
        <p:spPr>
          <a:xfrm>
            <a:off x="6553200" y="6605064"/>
            <a:ext cx="2133600" cy="319087"/>
          </a:xfrm>
          <a:prstGeom prst="rect">
            <a:avLst/>
          </a:prstGeom>
        </p:spPr>
        <p:txBody>
          <a:bodyPr/>
          <a:lstStyle>
            <a:lvl1pPr>
              <a:defRPr sz="1000"/>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597939"/>
            <a:ext cx="2133600" cy="326211"/>
          </a:xfrm>
          <a:prstGeom prst="rect">
            <a:avLst/>
          </a:prstGeom>
        </p:spPr>
        <p:txBody>
          <a:bodyPr/>
          <a:lstStyle>
            <a:lvl1pPr>
              <a:defRPr sz="1000"/>
            </a:lvl1pPr>
          </a:lstStyle>
          <a:p>
            <a:endParaRPr lang="en-US" dirty="0"/>
          </a:p>
        </p:txBody>
      </p:sp>
      <p:sp>
        <p:nvSpPr>
          <p:cNvPr id="11" name="Footer Placeholder 4"/>
          <p:cNvSpPr>
            <a:spLocks noGrp="1"/>
          </p:cNvSpPr>
          <p:nvPr>
            <p:ph type="ftr" sz="quarter" idx="11"/>
          </p:nvPr>
        </p:nvSpPr>
        <p:spPr>
          <a:xfrm>
            <a:off x="3124200" y="6605064"/>
            <a:ext cx="2895600" cy="319087"/>
          </a:xfrm>
          <a:prstGeom prst="rect">
            <a:avLst/>
          </a:prstGeom>
        </p:spPr>
        <p:txBody>
          <a:bodyPr/>
          <a:lstStyle>
            <a:lvl1pPr>
              <a:defRPr sz="1000"/>
            </a:lvl1pPr>
          </a:lstStyle>
          <a:p>
            <a:endParaRPr lang="en-US" dirty="0"/>
          </a:p>
        </p:txBody>
      </p:sp>
      <p:sp>
        <p:nvSpPr>
          <p:cNvPr id="12" name="Slide Number Placeholder 5"/>
          <p:cNvSpPr>
            <a:spLocks noGrp="1"/>
          </p:cNvSpPr>
          <p:nvPr>
            <p:ph type="sldNum" sz="quarter" idx="12"/>
          </p:nvPr>
        </p:nvSpPr>
        <p:spPr>
          <a:xfrm>
            <a:off x="6553200" y="6605064"/>
            <a:ext cx="2133600" cy="319087"/>
          </a:xfrm>
          <a:prstGeom prst="rect">
            <a:avLst/>
          </a:prstGeom>
        </p:spPr>
        <p:txBody>
          <a:bodyPr/>
          <a:lstStyle>
            <a:lvl1pPr>
              <a:defRPr sz="1000"/>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457200" y="6597939"/>
            <a:ext cx="2133600" cy="326211"/>
          </a:xfrm>
          <a:prstGeom prst="rect">
            <a:avLst/>
          </a:prstGeom>
        </p:spPr>
        <p:txBody>
          <a:bodyPr/>
          <a:lstStyle>
            <a:lvl1pPr>
              <a:defRPr sz="1000"/>
            </a:lvl1pPr>
          </a:lstStyle>
          <a:p>
            <a:endParaRPr lang="en-US" dirty="0"/>
          </a:p>
        </p:txBody>
      </p:sp>
      <p:sp>
        <p:nvSpPr>
          <p:cNvPr id="7" name="Footer Placeholder 4"/>
          <p:cNvSpPr>
            <a:spLocks noGrp="1"/>
          </p:cNvSpPr>
          <p:nvPr>
            <p:ph type="ftr" sz="quarter" idx="11"/>
          </p:nvPr>
        </p:nvSpPr>
        <p:spPr>
          <a:xfrm>
            <a:off x="3124200" y="6605064"/>
            <a:ext cx="2895600" cy="319087"/>
          </a:xfrm>
          <a:prstGeom prst="rect">
            <a:avLst/>
          </a:prstGeom>
        </p:spPr>
        <p:txBody>
          <a:bodyPr/>
          <a:lstStyle>
            <a:lvl1pPr>
              <a:defRPr sz="1000"/>
            </a:lvl1pPr>
          </a:lstStyle>
          <a:p>
            <a:endParaRPr lang="en-US" dirty="0"/>
          </a:p>
        </p:txBody>
      </p:sp>
      <p:sp>
        <p:nvSpPr>
          <p:cNvPr id="8" name="Slide Number Placeholder 5"/>
          <p:cNvSpPr>
            <a:spLocks noGrp="1"/>
          </p:cNvSpPr>
          <p:nvPr>
            <p:ph type="sldNum" sz="quarter" idx="12"/>
          </p:nvPr>
        </p:nvSpPr>
        <p:spPr>
          <a:xfrm>
            <a:off x="6553200" y="6605064"/>
            <a:ext cx="2133600" cy="319087"/>
          </a:xfrm>
          <a:prstGeom prst="rect">
            <a:avLst/>
          </a:prstGeom>
        </p:spPr>
        <p:txBody>
          <a:bodyPr/>
          <a:lstStyle>
            <a:lvl1pPr>
              <a:defRPr sz="1000"/>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7" name="Text Placeholder 7"/>
          <p:cNvSpPr>
            <a:spLocks noGrp="1"/>
          </p:cNvSpPr>
          <p:nvPr>
            <p:ph type="body" sz="quarter" idx="13" hasCustomPrompt="1"/>
          </p:nvPr>
        </p:nvSpPr>
        <p:spPr>
          <a:xfrm>
            <a:off x="360362" y="6444476"/>
            <a:ext cx="8326437"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smtClean="0"/>
              <a:t>Click to edit reference text styles</a:t>
            </a:r>
            <a:endParaRPr lang="en-GB" noProof="0" dirty="0"/>
          </a:p>
        </p:txBody>
      </p:sp>
    </p:spTree>
    <p:extLst>
      <p:ext uri="{BB962C8B-B14F-4D97-AF65-F5344CB8AC3E}">
        <p14:creationId xmlns:p14="http://schemas.microsoft.com/office/powerpoint/2010/main" val="1438653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7" name="Text Placeholder 7"/>
          <p:cNvSpPr>
            <a:spLocks noGrp="1"/>
          </p:cNvSpPr>
          <p:nvPr>
            <p:ph type="body" sz="quarter" idx="13" hasCustomPrompt="1"/>
          </p:nvPr>
        </p:nvSpPr>
        <p:spPr>
          <a:xfrm>
            <a:off x="360362" y="6444476"/>
            <a:ext cx="8326437"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smtClean="0"/>
              <a:t>Click to edit reference text styles</a:t>
            </a:r>
            <a:endParaRPr lang="en-GB" noProof="0" dirty="0"/>
          </a:p>
        </p:txBody>
      </p:sp>
    </p:spTree>
    <p:extLst>
      <p:ext uri="{BB962C8B-B14F-4D97-AF65-F5344CB8AC3E}">
        <p14:creationId xmlns:p14="http://schemas.microsoft.com/office/powerpoint/2010/main" val="14386536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5" name="Line 38"/>
          <p:cNvSpPr>
            <a:spLocks noChangeShapeType="1"/>
          </p:cNvSpPr>
          <p:nvPr/>
        </p:nvSpPr>
        <p:spPr bwMode="auto">
          <a:xfrm flipV="1">
            <a:off x="611188" y="3422650"/>
            <a:ext cx="8532812" cy="31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GB" dirty="0">
              <a:solidFill>
                <a:srgbClr val="000000"/>
              </a:solidFill>
            </a:endParaRPr>
          </a:p>
        </p:txBody>
      </p:sp>
      <p:sp>
        <p:nvSpPr>
          <p:cNvPr id="3112" name="Rectangle 40"/>
          <p:cNvSpPr>
            <a:spLocks noGrp="1" noChangeArrowheads="1"/>
          </p:cNvSpPr>
          <p:nvPr>
            <p:ph type="subTitle" sz="quarter" idx="1"/>
          </p:nvPr>
        </p:nvSpPr>
        <p:spPr>
          <a:xfrm>
            <a:off x="612775" y="3609975"/>
            <a:ext cx="8278813"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400">
                <a:solidFill>
                  <a:schemeClr val="accent1"/>
                </a:solidFill>
              </a:defRPr>
            </a:lvl1pPr>
          </a:lstStyle>
          <a:p>
            <a:pPr lvl="0"/>
            <a:r>
              <a:rPr lang="de-DE" noProof="0" dirty="0" smtClean="0"/>
              <a:t>Formatvorlage des Untertitelmasters durch Klicken bearbeiten</a:t>
            </a:r>
            <a:endParaRPr lang="en-GB" noProof="0" dirty="0" smtClean="0"/>
          </a:p>
        </p:txBody>
      </p:sp>
      <p:pic>
        <p:nvPicPr>
          <p:cNvPr id="7" name="Picture 5" descr="BHC_SM_4C_KREIS"/>
          <p:cNvPicPr>
            <a:picLocks noChangeAspect="1" noChangeArrowheads="1"/>
          </p:cNvPicPr>
          <p:nvPr/>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8139179" y="2603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12775" y="2194006"/>
            <a:ext cx="8278814" cy="1107996"/>
          </a:xfrm>
        </p:spPr>
        <p:txBody>
          <a:bodyPr>
            <a:spAutoFit/>
          </a:bodyPr>
          <a:lstStyle>
            <a:lvl1pPr>
              <a:defRPr sz="3600" b="0"/>
            </a:lvl1pPr>
          </a:lstStyle>
          <a:p>
            <a:r>
              <a:rPr lang="de-DE" dirty="0" smtClean="0"/>
              <a:t>Titelmasterformat durch Klicken bearbeiten</a:t>
            </a:r>
            <a:endParaRPr lang="en-GB" dirty="0"/>
          </a:p>
        </p:txBody>
      </p:sp>
      <p:pic>
        <p:nvPicPr>
          <p:cNvPr id="8" name="Picture 5" descr="BHC_SM_4C_KREIS"/>
          <p:cNvPicPr>
            <a:picLocks noChangeAspect="1" noChangeArrowheads="1"/>
          </p:cNvPicPr>
          <p:nvPr userDrawn="1"/>
        </p:nvPicPr>
        <p:blipFill>
          <a:blip r:embed="rId2"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8139179" y="2603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09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8.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
            <a:ext cx="8229600" cy="11490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457200" y="6597939"/>
            <a:ext cx="2133600" cy="326211"/>
          </a:xfrm>
          <a:prstGeom prst="rect">
            <a:avLst/>
          </a:prstGeom>
        </p:spPr>
        <p:txBody>
          <a:bodyPr/>
          <a:lstStyle>
            <a:lvl1pPr>
              <a:defRPr sz="1000">
                <a:solidFill>
                  <a:srgbClr val="999999"/>
                </a:solidFill>
              </a:defRPr>
            </a:lvl1pPr>
          </a:lstStyle>
          <a:p>
            <a:endParaRPr lang="en-US" dirty="0"/>
          </a:p>
        </p:txBody>
      </p:sp>
      <p:sp>
        <p:nvSpPr>
          <p:cNvPr id="12" name="Footer Placeholder 4"/>
          <p:cNvSpPr>
            <a:spLocks noGrp="1"/>
          </p:cNvSpPr>
          <p:nvPr>
            <p:ph type="ftr" sz="quarter" idx="3"/>
          </p:nvPr>
        </p:nvSpPr>
        <p:spPr>
          <a:xfrm>
            <a:off x="3124200" y="6605064"/>
            <a:ext cx="2895600" cy="319087"/>
          </a:xfrm>
          <a:prstGeom prst="rect">
            <a:avLst/>
          </a:prstGeom>
        </p:spPr>
        <p:txBody>
          <a:bodyPr/>
          <a:lstStyle>
            <a:lvl1pPr>
              <a:defRPr sz="1000">
                <a:solidFill>
                  <a:srgbClr val="999999"/>
                </a:solidFill>
              </a:defRPr>
            </a:lvl1pPr>
          </a:lstStyle>
          <a:p>
            <a:endParaRPr lang="en-US" dirty="0"/>
          </a:p>
        </p:txBody>
      </p:sp>
      <p:sp>
        <p:nvSpPr>
          <p:cNvPr id="13" name="Slide Number Placeholder 5"/>
          <p:cNvSpPr>
            <a:spLocks noGrp="1"/>
          </p:cNvSpPr>
          <p:nvPr>
            <p:ph type="sldNum" sz="quarter" idx="4"/>
          </p:nvPr>
        </p:nvSpPr>
        <p:spPr>
          <a:xfrm>
            <a:off x="6553200" y="6605064"/>
            <a:ext cx="2133600" cy="319087"/>
          </a:xfrm>
          <a:prstGeom prst="rect">
            <a:avLst/>
          </a:prstGeom>
        </p:spPr>
        <p:txBody>
          <a:bodyPr/>
          <a:lstStyle>
            <a:lvl1pPr>
              <a:defRPr sz="1000">
                <a:solidFill>
                  <a:srgbClr val="999999"/>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4" r:id="rId7"/>
    <p:sldLayoutId id="2147493465" r:id="rId8"/>
  </p:sldLayoutIdLst>
  <p:hf hdr="0" ftr="0" dt="0"/>
  <p:txStyles>
    <p:titleStyle>
      <a:lvl1pPr algn="l" defTabSz="457200" rtl="0" eaLnBrk="1" latinLnBrk="0" hangingPunct="1">
        <a:spcBef>
          <a:spcPct val="0"/>
        </a:spcBef>
        <a:buNone/>
        <a:defRPr sz="3600" kern="1200">
          <a:solidFill>
            <a:srgbClr val="595959"/>
          </a:solidFill>
          <a:latin typeface="+mj-lt"/>
          <a:ea typeface="+mj-ea"/>
          <a:cs typeface="+mj-cs"/>
        </a:defRPr>
      </a:lvl1pPr>
    </p:titleStyle>
    <p:bodyStyle>
      <a:lvl1pPr marL="173038" indent="-173038" algn="l" defTabSz="457200" rtl="0" eaLnBrk="1" latinLnBrk="0" hangingPunct="1">
        <a:spcBef>
          <a:spcPct val="20000"/>
        </a:spcBef>
        <a:buClr>
          <a:srgbClr val="0251A0"/>
        </a:buClr>
        <a:buFont typeface="Arial"/>
        <a:buChar char="•"/>
        <a:defRPr sz="2800" kern="1200">
          <a:solidFill>
            <a:srgbClr val="595959"/>
          </a:solidFill>
          <a:latin typeface="+mn-lt"/>
          <a:ea typeface="+mn-ea"/>
          <a:cs typeface="+mn-cs"/>
        </a:defRPr>
      </a:lvl1pPr>
      <a:lvl2pPr marL="515938" indent="-285750" algn="l" defTabSz="457200" rtl="0" eaLnBrk="1" latinLnBrk="0" hangingPunct="1">
        <a:spcBef>
          <a:spcPct val="20000"/>
        </a:spcBef>
        <a:buClr>
          <a:srgbClr val="0251A0"/>
        </a:buClr>
        <a:buFont typeface="Arial"/>
        <a:buChar char="–"/>
        <a:defRPr sz="2400" kern="1200">
          <a:solidFill>
            <a:srgbClr val="595959"/>
          </a:solidFill>
          <a:latin typeface="+mn-lt"/>
          <a:ea typeface="+mn-ea"/>
          <a:cs typeface="+mn-cs"/>
        </a:defRPr>
      </a:lvl2pPr>
      <a:lvl3pPr marL="688975" indent="-174625" algn="l" defTabSz="457200" rtl="0" eaLnBrk="1" latinLnBrk="0" hangingPunct="1">
        <a:spcBef>
          <a:spcPct val="20000"/>
        </a:spcBef>
        <a:buClr>
          <a:srgbClr val="0251A0"/>
        </a:buClr>
        <a:buFont typeface="Arial"/>
        <a:buChar char="•"/>
        <a:defRPr sz="2000" kern="1200">
          <a:solidFill>
            <a:srgbClr val="595959"/>
          </a:solidFill>
          <a:latin typeface="+mn-lt"/>
          <a:ea typeface="+mn-ea"/>
          <a:cs typeface="+mn-cs"/>
        </a:defRPr>
      </a:lvl3pPr>
      <a:lvl4pPr marL="919163" indent="-228600" algn="l" defTabSz="457200" rtl="0" eaLnBrk="1" latinLnBrk="0" hangingPunct="1">
        <a:spcBef>
          <a:spcPct val="20000"/>
        </a:spcBef>
        <a:buClr>
          <a:srgbClr val="0251A0"/>
        </a:buClr>
        <a:buFont typeface="Arial"/>
        <a:buChar char="–"/>
        <a:defRPr sz="1800" kern="1200">
          <a:solidFill>
            <a:srgbClr val="595959"/>
          </a:solidFill>
          <a:latin typeface="+mn-lt"/>
          <a:ea typeface="+mn-ea"/>
          <a:cs typeface="+mn-cs"/>
        </a:defRPr>
      </a:lvl4pPr>
      <a:lvl5pPr marL="1025525" indent="-112713" algn="l" defTabSz="457200" rtl="0" eaLnBrk="1" latinLnBrk="0" hangingPunct="1">
        <a:spcBef>
          <a:spcPct val="20000"/>
        </a:spcBef>
        <a:buClr>
          <a:srgbClr val="0251A0"/>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Line 64"/>
          <p:cNvSpPr>
            <a:spLocks noChangeShapeType="1"/>
          </p:cNvSpPr>
          <p:nvPr/>
        </p:nvSpPr>
        <p:spPr bwMode="auto">
          <a:xfrm>
            <a:off x="611188" y="1009650"/>
            <a:ext cx="853281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50000"/>
              </a:spcBef>
              <a:spcAft>
                <a:spcPct val="0"/>
              </a:spcAft>
            </a:pPr>
            <a:endParaRPr lang="en-US" dirty="0">
              <a:solidFill>
                <a:srgbClr val="000000"/>
              </a:solidFill>
            </a:endParaRPr>
          </a:p>
        </p:txBody>
      </p:sp>
      <p:pic>
        <p:nvPicPr>
          <p:cNvPr id="1033" name="Picture 71" descr="Xarelto_Lockup_SM_LQD_PPT_065mm_smal"/>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37388" y="6183313"/>
            <a:ext cx="1854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3"/>
          <p:cNvSpPr txBox="1">
            <a:spLocks noGrp="1"/>
          </p:cNvSpPr>
          <p:nvPr/>
        </p:nvSpPr>
        <p:spPr bwMode="auto">
          <a:xfrm>
            <a:off x="121645" y="6587001"/>
            <a:ext cx="365125" cy="152400"/>
          </a:xfrm>
          <a:prstGeom prst="rect">
            <a:avLst/>
          </a:prstGeom>
          <a:noFill/>
          <a:ln>
            <a:noFill/>
          </a:ln>
          <a:extLst/>
        </p:spPr>
        <p:txBody>
          <a:bodyPr lIns="0" tIns="0" rIns="0" bIns="0" anchor="b">
            <a:spAutoFit/>
          </a:bodyPr>
          <a:lstStyle>
            <a:lvl1pPr algn="l" eaLnBrk="0" hangingPunct="0">
              <a:defRPr sz="2400">
                <a:solidFill>
                  <a:schemeClr val="tx1"/>
                </a:solidFill>
                <a:latin typeface="Arial" charset="0"/>
                <a:ea typeface="ＭＳ Ｐゴシック" charset="-128"/>
              </a:defRPr>
            </a:lvl1pPr>
            <a:lvl2pPr marL="742950" indent="-285750" algn="l" eaLnBrk="0" hangingPunct="0">
              <a:defRPr sz="2400">
                <a:solidFill>
                  <a:schemeClr val="tx1"/>
                </a:solidFill>
                <a:latin typeface="Arial" charset="0"/>
                <a:ea typeface="ＭＳ Ｐゴシック" charset="-128"/>
              </a:defRPr>
            </a:lvl2pPr>
            <a:lvl3pPr marL="1143000" indent="-228600" algn="l" eaLnBrk="0" hangingPunct="0">
              <a:defRPr sz="2400">
                <a:solidFill>
                  <a:schemeClr val="tx1"/>
                </a:solidFill>
                <a:latin typeface="Arial" charset="0"/>
                <a:ea typeface="ＭＳ Ｐゴシック" charset="-128"/>
              </a:defRPr>
            </a:lvl3pPr>
            <a:lvl4pPr marL="1600200" indent="-228600" algn="l" eaLnBrk="0" hangingPunct="0">
              <a:defRPr sz="2400">
                <a:solidFill>
                  <a:schemeClr val="tx1"/>
                </a:solidFill>
                <a:latin typeface="Arial" charset="0"/>
                <a:ea typeface="ＭＳ Ｐゴシック" charset="-128"/>
              </a:defRPr>
            </a:lvl4pPr>
            <a:lvl5pPr marL="2057400" indent="-228600" algn="l"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fontAlgn="base" hangingPunct="1">
              <a:spcBef>
                <a:spcPct val="50000"/>
              </a:spcBef>
              <a:spcAft>
                <a:spcPct val="0"/>
              </a:spcAft>
              <a:defRPr/>
            </a:pPr>
            <a:fld id="{C047392B-090B-4000-BFAF-3A974F5C3D6E}" type="slidenum">
              <a:rPr lang="en-GB" sz="1000" b="1" smtClean="0">
                <a:solidFill>
                  <a:srgbClr val="4F2D7F"/>
                </a:solidFill>
                <a:cs typeface="Arial" charset="0"/>
              </a:rPr>
              <a:pPr algn="ctr" defTabSz="914400" eaLnBrk="1" fontAlgn="base" hangingPunct="1">
                <a:spcBef>
                  <a:spcPct val="50000"/>
                </a:spcBef>
                <a:spcAft>
                  <a:spcPct val="0"/>
                </a:spcAft>
                <a:defRPr/>
              </a:pPr>
              <a:t>‹#›</a:t>
            </a:fld>
            <a:endParaRPr lang="en-GB" sz="1000" b="1" dirty="0" smtClean="0">
              <a:solidFill>
                <a:srgbClr val="4F2D7F"/>
              </a:solidFill>
              <a:cs typeface="Arial" charset="0"/>
            </a:endParaRPr>
          </a:p>
        </p:txBody>
      </p:sp>
      <p:sp>
        <p:nvSpPr>
          <p:cNvPr id="2" name="Footer Placeholder 1"/>
          <p:cNvSpPr>
            <a:spLocks noGrp="1"/>
          </p:cNvSpPr>
          <p:nvPr>
            <p:ph type="ftr" sz="quarter" idx="3"/>
          </p:nvPr>
        </p:nvSpPr>
        <p:spPr>
          <a:xfrm>
            <a:off x="611188" y="6587000"/>
            <a:ext cx="6229350" cy="147033"/>
          </a:xfrm>
          <a:prstGeom prst="rect">
            <a:avLst/>
          </a:prstGeom>
        </p:spPr>
        <p:txBody>
          <a:bodyPr vert="horz" wrap="square" lIns="0" tIns="0" rIns="0" bIns="0" rtlCol="0" anchor="b">
            <a:spAutoFit/>
          </a:bodyPr>
          <a:lstStyle>
            <a:lvl1pPr algn="l">
              <a:defRPr sz="1000">
                <a:solidFill>
                  <a:schemeClr val="tx1"/>
                </a:solidFill>
              </a:defRPr>
            </a:lvl1pPr>
          </a:lstStyle>
          <a:p>
            <a:pPr defTabSz="914400" fontAlgn="base">
              <a:spcBef>
                <a:spcPct val="50000"/>
              </a:spcBef>
              <a:spcAft>
                <a:spcPct val="0"/>
              </a:spcAft>
            </a:pPr>
            <a:endParaRPr lang="en-GB" dirty="0">
              <a:solidFill>
                <a:srgbClr val="000000"/>
              </a:solidFill>
            </a:endParaRPr>
          </a:p>
        </p:txBody>
      </p:sp>
      <p:sp>
        <p:nvSpPr>
          <p:cNvPr id="3" name="Title Placeholder 2"/>
          <p:cNvSpPr>
            <a:spLocks noGrp="1"/>
          </p:cNvSpPr>
          <p:nvPr>
            <p:ph type="title"/>
          </p:nvPr>
        </p:nvSpPr>
        <p:spPr>
          <a:xfrm>
            <a:off x="612774" y="578762"/>
            <a:ext cx="8278814" cy="430887"/>
          </a:xfrm>
          <a:prstGeom prst="rect">
            <a:avLst/>
          </a:prstGeom>
        </p:spPr>
        <p:txBody>
          <a:bodyPr vert="horz" lIns="0" tIns="0" rIns="0" bIns="0" rtlCol="0" anchor="b">
            <a:spAutoFit/>
          </a:bodyPr>
          <a:lstStyle/>
          <a:p>
            <a:r>
              <a:rPr lang="de-DE" dirty="0" smtClean="0"/>
              <a:t>Titelmasterformat durch Klicken bearbeiten</a:t>
            </a:r>
            <a:endParaRPr lang="en-GB" dirty="0"/>
          </a:p>
        </p:txBody>
      </p:sp>
      <p:sp>
        <p:nvSpPr>
          <p:cNvPr id="4" name="Text Placeholder 3"/>
          <p:cNvSpPr>
            <a:spLocks noGrp="1"/>
          </p:cNvSpPr>
          <p:nvPr>
            <p:ph type="body" idx="1"/>
          </p:nvPr>
        </p:nvSpPr>
        <p:spPr>
          <a:xfrm>
            <a:off x="611188" y="1447799"/>
            <a:ext cx="8280400" cy="464502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7" descr="C:\Users\phbcf\AppData\Local\Temp\7zE095B8E17\NAVIGATE-ESUS.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996956" y="6458482"/>
            <a:ext cx="3103912" cy="39188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txBox="1">
            <a:spLocks noGrp="1"/>
          </p:cNvSpPr>
          <p:nvPr userDrawn="1"/>
        </p:nvSpPr>
        <p:spPr bwMode="auto">
          <a:xfrm>
            <a:off x="121645" y="6554735"/>
            <a:ext cx="365125" cy="184666"/>
          </a:xfrm>
          <a:prstGeom prst="rect">
            <a:avLst/>
          </a:prstGeom>
          <a:noFill/>
          <a:ln>
            <a:noFill/>
          </a:ln>
          <a:extLst/>
        </p:spPr>
        <p:txBody>
          <a:bodyPr lIns="0" tIns="0" rIns="0" bIns="0" anchor="b">
            <a:spAutoFit/>
          </a:bodyPr>
          <a:lstStyle>
            <a:lvl1pPr algn="l" eaLnBrk="0" hangingPunct="0">
              <a:defRPr sz="2400">
                <a:solidFill>
                  <a:schemeClr val="tx1"/>
                </a:solidFill>
                <a:latin typeface="Arial" charset="0"/>
                <a:ea typeface="ＭＳ Ｐゴシック" charset="-128"/>
              </a:defRPr>
            </a:lvl1pPr>
            <a:lvl2pPr marL="742950" indent="-285750" algn="l" eaLnBrk="0" hangingPunct="0">
              <a:defRPr sz="2400">
                <a:solidFill>
                  <a:schemeClr val="tx1"/>
                </a:solidFill>
                <a:latin typeface="Arial" charset="0"/>
                <a:ea typeface="ＭＳ Ｐゴシック" charset="-128"/>
              </a:defRPr>
            </a:lvl2pPr>
            <a:lvl3pPr marL="1143000" indent="-228600" algn="l" eaLnBrk="0" hangingPunct="0">
              <a:defRPr sz="2400">
                <a:solidFill>
                  <a:schemeClr val="tx1"/>
                </a:solidFill>
                <a:latin typeface="Arial" charset="0"/>
                <a:ea typeface="ＭＳ Ｐゴシック" charset="-128"/>
              </a:defRPr>
            </a:lvl3pPr>
            <a:lvl4pPr marL="1600200" indent="-228600" algn="l" eaLnBrk="0" hangingPunct="0">
              <a:defRPr sz="2400">
                <a:solidFill>
                  <a:schemeClr val="tx1"/>
                </a:solidFill>
                <a:latin typeface="Arial" charset="0"/>
                <a:ea typeface="ＭＳ Ｐゴシック" charset="-128"/>
              </a:defRPr>
            </a:lvl4pPr>
            <a:lvl5pPr marL="2057400" indent="-228600" algn="l"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fontAlgn="base" hangingPunct="1">
              <a:spcBef>
                <a:spcPct val="50000"/>
              </a:spcBef>
              <a:spcAft>
                <a:spcPct val="0"/>
              </a:spcAft>
              <a:defRPr/>
            </a:pPr>
            <a:fld id="{C047392B-090B-4000-BFAF-3A974F5C3D6E}" type="slidenum">
              <a:rPr lang="en-US" sz="1200" b="1" smtClean="0">
                <a:solidFill>
                  <a:srgbClr val="807F83"/>
                </a:solidFill>
                <a:cs typeface="Arial" charset="0"/>
              </a:rPr>
              <a:pPr algn="ctr" defTabSz="914400" eaLnBrk="1" fontAlgn="base" hangingPunct="1">
                <a:spcBef>
                  <a:spcPct val="50000"/>
                </a:spcBef>
                <a:spcAft>
                  <a:spcPct val="0"/>
                </a:spcAft>
                <a:defRPr/>
              </a:pPr>
              <a:t>‹#›</a:t>
            </a:fld>
            <a:endParaRPr lang="en-US" sz="1000" b="1" dirty="0" smtClean="0">
              <a:solidFill>
                <a:srgbClr val="807F83"/>
              </a:solidFill>
              <a:cs typeface="Arial" charset="0"/>
            </a:endParaRPr>
          </a:p>
        </p:txBody>
      </p:sp>
    </p:spTree>
    <p:extLst>
      <p:ext uri="{BB962C8B-B14F-4D97-AF65-F5344CB8AC3E}">
        <p14:creationId xmlns:p14="http://schemas.microsoft.com/office/powerpoint/2010/main" val="2636959704"/>
      </p:ext>
    </p:extLst>
  </p:cSld>
  <p:clrMap bg1="lt1" tx1="dk1" bg2="lt2" tx2="dk2" accent1="accent1" accent2="accent2" accent3="accent3" accent4="accent4" accent5="accent5" accent6="accent6" hlink="hlink" folHlink="folHlink"/>
  <p:sldLayoutIdLst>
    <p:sldLayoutId id="2147493476" r:id="rId1"/>
    <p:sldLayoutId id="2147493477" r:id="rId2"/>
    <p:sldLayoutId id="2147493478" r:id="rId3"/>
    <p:sldLayoutId id="2147493479" r:id="rId4"/>
    <p:sldLayoutId id="2147493480" r:id="rId5"/>
    <p:sldLayoutId id="2147493481" r:id="rId6"/>
    <p:sldLayoutId id="2147493482" r:id="rId7"/>
    <p:sldLayoutId id="2147493483" r:id="rId8"/>
    <p:sldLayoutId id="2147493484" r:id="rId9"/>
    <p:sldLayoutId id="2147493485" r:id="rId10"/>
    <p:sldLayoutId id="214749348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accent1"/>
        </a:buClr>
        <a:buSzPct val="80000"/>
        <a:buFont typeface="Wingdings" pitchFamily="2" charset="2"/>
        <a:buChar char="u"/>
        <a:tabLst>
          <a:tab pos="1238250" algn="l"/>
        </a:tabLst>
        <a:defRPr sz="2000">
          <a:solidFill>
            <a:schemeClr val="bg2"/>
          </a:solidFill>
          <a:latin typeface="+mn-lt"/>
          <a:ea typeface="+mn-ea"/>
          <a:cs typeface="+mn-cs"/>
        </a:defRPr>
      </a:lvl1pPr>
      <a:lvl2pPr marL="546100" indent="-276225" algn="l" rtl="0" eaLnBrk="1" fontAlgn="base" hangingPunct="1">
        <a:spcBef>
          <a:spcPct val="25000"/>
        </a:spcBef>
        <a:spcAft>
          <a:spcPct val="0"/>
        </a:spcAft>
        <a:buClr>
          <a:schemeClr val="accent1"/>
        </a:buClr>
        <a:buFont typeface="Symbol" pitchFamily="18" charset="2"/>
        <a:buChar char="·"/>
        <a:tabLst>
          <a:tab pos="1238250" algn="l"/>
        </a:tabLst>
        <a:defRPr>
          <a:solidFill>
            <a:schemeClr val="tx1"/>
          </a:solidFill>
          <a:latin typeface="+mn-lt"/>
        </a:defRPr>
      </a:lvl2pPr>
      <a:lvl3pPr marL="835025" indent="-287338" algn="l" rtl="0" eaLnBrk="1" fontAlgn="base" hangingPunct="1">
        <a:spcBef>
          <a:spcPct val="25000"/>
        </a:spcBef>
        <a:spcAft>
          <a:spcPct val="0"/>
        </a:spcAft>
        <a:buClr>
          <a:schemeClr val="accent1"/>
        </a:buClr>
        <a:buFont typeface="Arial" charset="0"/>
        <a:buChar char="–"/>
        <a:tabLst>
          <a:tab pos="1238250" algn="l"/>
        </a:tabLst>
        <a:defRPr sz="1600">
          <a:solidFill>
            <a:schemeClr val="tx1"/>
          </a:solidFill>
          <a:latin typeface="+mn-lt"/>
        </a:defRPr>
      </a:lvl3pPr>
      <a:lvl4pPr marL="1103313" indent="-266700" algn="l" rtl="0" eaLnBrk="1" fontAlgn="base" hangingPunct="1">
        <a:spcBef>
          <a:spcPct val="25000"/>
        </a:spcBef>
        <a:spcAft>
          <a:spcPct val="0"/>
        </a:spcAft>
        <a:buClr>
          <a:schemeClr val="accent1"/>
        </a:buClr>
        <a:buFont typeface="Arial" charset="0"/>
        <a:buChar char="–"/>
        <a:tabLst>
          <a:tab pos="1238250" algn="l"/>
        </a:tabLst>
        <a:defRPr sz="1600">
          <a:solidFill>
            <a:schemeClr val="tx1"/>
          </a:solidFill>
          <a:latin typeface="+mn-lt"/>
        </a:defRPr>
      </a:lvl4pPr>
      <a:lvl5pPr marL="1901825" indent="0" algn="l" rtl="0" eaLnBrk="1" fontAlgn="base" hangingPunct="1">
        <a:spcBef>
          <a:spcPct val="25000"/>
        </a:spcBef>
        <a:spcAft>
          <a:spcPct val="0"/>
        </a:spcAft>
        <a:buClr>
          <a:schemeClr val="bg2"/>
        </a:buClr>
        <a:buFont typeface="Arial" charset="0"/>
        <a:buNone/>
        <a:tabLst>
          <a:tab pos="1238250" algn="l"/>
        </a:tabLst>
        <a:defRPr sz="1600">
          <a:solidFill>
            <a:schemeClr val="tx1"/>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4904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 name="Title Placeholder 1"/>
          <p:cNvSpPr>
            <a:spLocks noGrp="1"/>
          </p:cNvSpPr>
          <p:nvPr>
            <p:ph type="title"/>
          </p:nvPr>
        </p:nvSpPr>
        <p:spPr>
          <a:xfrm>
            <a:off x="346496" y="1"/>
            <a:ext cx="8441904" cy="1149048"/>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360363" y="1600201"/>
            <a:ext cx="8428037" cy="4525963"/>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GB" dirty="0">
              <a:solidFill>
                <a:srgbClr val="1E4784">
                  <a:tint val="75000"/>
                </a:srgbClr>
              </a:solidFill>
            </a:endParaRPr>
          </a:p>
        </p:txBody>
      </p:sp>
      <p:sp>
        <p:nvSpPr>
          <p:cNvPr id="5" name="Footer Placeholder 4"/>
          <p:cNvSpPr>
            <a:spLocks noGrp="1"/>
          </p:cNvSpPr>
          <p:nvPr>
            <p:ph type="ftr" sz="quarter" idx="3"/>
          </p:nvPr>
        </p:nvSpPr>
        <p:spPr>
          <a:xfrm>
            <a:off x="457200" y="6356351"/>
            <a:ext cx="60960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dirty="0">
              <a:solidFill>
                <a:srgbClr val="1E4784">
                  <a:tint val="75000"/>
                </a:srgbClr>
              </a:solidFill>
            </a:endParaRPr>
          </a:p>
        </p:txBody>
      </p:sp>
      <p:sp>
        <p:nvSpPr>
          <p:cNvPr id="6" name="Slide Number Placeholder 5"/>
          <p:cNvSpPr>
            <a:spLocks noGrp="1"/>
          </p:cNvSpPr>
          <p:nvPr>
            <p:ph type="sldNum" sz="quarter" idx="4"/>
          </p:nvPr>
        </p:nvSpPr>
        <p:spPr>
          <a:xfrm>
            <a:off x="8686800" y="6356351"/>
            <a:ext cx="457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2066355A-084C-D24E-9AD2-7E4FC41EA627}" type="slidenum">
              <a:rPr lang="en-GB" smtClean="0">
                <a:solidFill>
                  <a:srgbClr val="1E4784">
                    <a:tint val="75000"/>
                  </a:srgbClr>
                </a:solidFill>
              </a:rPr>
              <a:pPr/>
              <a:t>‹#›</a:t>
            </a:fld>
            <a:endParaRPr lang="en-GB" dirty="0">
              <a:solidFill>
                <a:srgbClr val="1E4784">
                  <a:tint val="75000"/>
                </a:srgbClr>
              </a:solidFill>
            </a:endParaRPr>
          </a:p>
        </p:txBody>
      </p:sp>
      <p:sp>
        <p:nvSpPr>
          <p:cNvPr id="8" name="Rectangle 7"/>
          <p:cNvSpPr/>
          <p:nvPr/>
        </p:nvSpPr>
        <p:spPr>
          <a:xfrm>
            <a:off x="0" y="1143000"/>
            <a:ext cx="9144000" cy="11545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1E4784"/>
              </a:solidFill>
            </a:endParaRPr>
          </a:p>
        </p:txBody>
      </p:sp>
    </p:spTree>
    <p:extLst>
      <p:ext uri="{BB962C8B-B14F-4D97-AF65-F5344CB8AC3E}">
        <p14:creationId xmlns:p14="http://schemas.microsoft.com/office/powerpoint/2010/main" val="2211274794"/>
      </p:ext>
    </p:extLst>
  </p:cSld>
  <p:clrMap bg1="lt1" tx1="dk1" bg2="lt2" tx2="dk2" accent1="accent1" accent2="accent2" accent3="accent3" accent4="accent4" accent5="accent5" accent6="accent6" hlink="hlink" folHlink="folHlink"/>
  <p:sldLayoutIdLst>
    <p:sldLayoutId id="2147493488" r:id="rId1"/>
    <p:sldLayoutId id="2147493489" r:id="rId2"/>
    <p:sldLayoutId id="2147493490" r:id="rId3"/>
    <p:sldLayoutId id="2147493491" r:id="rId4"/>
    <p:sldLayoutId id="2147493492" r:id="rId5"/>
    <p:sldLayoutId id="2147493493" r:id="rId6"/>
    <p:sldLayoutId id="2147493494" r:id="rId7"/>
  </p:sldLayoutIdLst>
  <p:hf hdr="0" ftr="0" dt="0"/>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173038" indent="-173038"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8" name="Rectangle 10"/>
          <p:cNvSpPr>
            <a:spLocks noGrp="1" noChangeArrowheads="1"/>
          </p:cNvSpPr>
          <p:nvPr>
            <p:ph type="sldNum" sz="quarter" idx="4"/>
          </p:nvPr>
        </p:nvSpPr>
        <p:spPr bwMode="auto">
          <a:xfrm>
            <a:off x="6953250" y="6254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85000"/>
              </a:lnSpc>
              <a:defRPr sz="800">
                <a:solidFill>
                  <a:srgbClr val="00498B"/>
                </a:solidFill>
                <a:cs typeface="+mn-cs"/>
              </a:defRPr>
            </a:lvl1pPr>
          </a:lstStyle>
          <a:p>
            <a:pPr defTabSz="914400" fontAlgn="base">
              <a:spcBef>
                <a:spcPct val="0"/>
              </a:spcBef>
              <a:spcAft>
                <a:spcPct val="0"/>
              </a:spcAft>
              <a:defRPr/>
            </a:pPr>
            <a:fld id="{D7FBEF77-47CB-4A8C-AFB6-003DB72CDB07}" type="slidenum">
              <a:rPr lang="en-GB" altLang="en-US">
                <a:ea typeface="ＭＳ Ｐゴシック" pitchFamily="34" charset="-128"/>
              </a:rPr>
              <a:pPr defTabSz="914400" fontAlgn="base">
                <a:spcBef>
                  <a:spcPct val="0"/>
                </a:spcBef>
                <a:spcAft>
                  <a:spcPct val="0"/>
                </a:spcAft>
                <a:defRPr/>
              </a:pPr>
              <a:t>‹#›</a:t>
            </a:fld>
            <a:endParaRPr lang="en-GB" altLang="en-US">
              <a:ea typeface="ＭＳ Ｐゴシック" pitchFamily="34" charset="-128"/>
            </a:endParaRPr>
          </a:p>
        </p:txBody>
      </p:sp>
      <p:sp>
        <p:nvSpPr>
          <p:cNvPr id="1027" name="Rectangle 3"/>
          <p:cNvSpPr>
            <a:spLocks noGrp="1" noChangeArrowheads="1"/>
          </p:cNvSpPr>
          <p:nvPr>
            <p:ph type="title"/>
          </p:nvPr>
        </p:nvSpPr>
        <p:spPr bwMode="auto">
          <a:xfrm>
            <a:off x="484188" y="60325"/>
            <a:ext cx="80248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85775" y="1196975"/>
            <a:ext cx="798988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rgbClr val="00498B"/>
                </a:solidFill>
                <a:cs typeface="+mn-cs"/>
              </a:defRPr>
            </a:lvl1pPr>
          </a:lstStyle>
          <a:p>
            <a:pPr defTabSz="914400" fontAlgn="base">
              <a:spcBef>
                <a:spcPct val="0"/>
              </a:spcBef>
              <a:spcAft>
                <a:spcPct val="0"/>
              </a:spcAft>
              <a:defRPr/>
            </a:pPr>
            <a:endParaRPr lang="en-GB" altLang="en-US">
              <a:ea typeface="ＭＳ Ｐゴシック" pitchFamily="34" charset="-128"/>
            </a:endParaRPr>
          </a:p>
        </p:txBody>
      </p:sp>
      <p:sp>
        <p:nvSpPr>
          <p:cNvPr id="1030" name="Text Box 8"/>
          <p:cNvSpPr txBox="1">
            <a:spLocks noChangeArrowheads="1"/>
          </p:cNvSpPr>
          <p:nvPr/>
        </p:nvSpPr>
        <p:spPr bwMode="auto">
          <a:xfrm>
            <a:off x="5292725" y="1125538"/>
            <a:ext cx="4032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914400" eaLnBrk="1" fontAlgn="base" hangingPunct="1">
              <a:spcBef>
                <a:spcPct val="50000"/>
              </a:spcBef>
              <a:spcAft>
                <a:spcPct val="0"/>
              </a:spcAft>
              <a:defRPr/>
            </a:pPr>
            <a:endParaRPr lang="en-US" altLang="en-US" smtClean="0">
              <a:solidFill>
                <a:srgbClr val="FFFFFF"/>
              </a:solidFill>
              <a:latin typeface="BISansCond" pitchFamily="2" charset="0"/>
              <a:cs typeface="Arial" charset="0"/>
            </a:endParaRPr>
          </a:p>
        </p:txBody>
      </p:sp>
      <p:sp>
        <p:nvSpPr>
          <p:cNvPr id="1031" name="Text Box 9"/>
          <p:cNvSpPr txBox="1">
            <a:spLocks noChangeArrowheads="1"/>
          </p:cNvSpPr>
          <p:nvPr/>
        </p:nvSpPr>
        <p:spPr bwMode="auto">
          <a:xfrm>
            <a:off x="4716463" y="4221163"/>
            <a:ext cx="23034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914400" eaLnBrk="1" fontAlgn="base" hangingPunct="1">
              <a:spcBef>
                <a:spcPct val="50000"/>
              </a:spcBef>
              <a:spcAft>
                <a:spcPct val="0"/>
              </a:spcAft>
              <a:defRPr/>
            </a:pPr>
            <a:endParaRPr lang="en-US" altLang="en-US" smtClean="0">
              <a:solidFill>
                <a:srgbClr val="FFFFFF"/>
              </a:solidFill>
              <a:cs typeface="Arial" charset="0"/>
            </a:endParaRPr>
          </a:p>
        </p:txBody>
      </p:sp>
      <p:sp>
        <p:nvSpPr>
          <p:cNvPr id="1032" name="Rectangle 10"/>
          <p:cNvSpPr>
            <a:spLocks noChangeArrowheads="1"/>
          </p:cNvSpPr>
          <p:nvPr/>
        </p:nvSpPr>
        <p:spPr bwMode="auto">
          <a:xfrm>
            <a:off x="70866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eaLnBrk="1" fontAlgn="base" hangingPunct="1">
              <a:spcBef>
                <a:spcPct val="0"/>
              </a:spcBef>
              <a:spcAft>
                <a:spcPct val="0"/>
              </a:spcAft>
              <a:defRPr/>
            </a:pPr>
            <a:endParaRPr lang="en-GB" altLang="en-US" sz="800" smtClean="0">
              <a:solidFill>
                <a:srgbClr val="00498B"/>
              </a:solidFill>
              <a:cs typeface="Arial" charset="0"/>
            </a:endParaRPr>
          </a:p>
        </p:txBody>
      </p:sp>
      <p:sp>
        <p:nvSpPr>
          <p:cNvPr id="1033" name="Rectangle 10"/>
          <p:cNvSpPr>
            <a:spLocks noChangeArrowheads="1"/>
          </p:cNvSpPr>
          <p:nvPr/>
        </p:nvSpPr>
        <p:spPr bwMode="auto">
          <a:xfrm>
            <a:off x="7073900" y="63928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r" defTabSz="914400" fontAlgn="base">
              <a:lnSpc>
                <a:spcPct val="85000"/>
              </a:lnSpc>
              <a:spcBef>
                <a:spcPct val="0"/>
              </a:spcBef>
              <a:spcAft>
                <a:spcPct val="0"/>
              </a:spcAft>
              <a:defRPr/>
            </a:pPr>
            <a:endParaRPr lang="en-GB" altLang="en-US" sz="800" smtClean="0">
              <a:solidFill>
                <a:srgbClr val="00498B"/>
              </a:solidFill>
              <a:cs typeface="Arial" charset="0"/>
            </a:endParaRPr>
          </a:p>
        </p:txBody>
      </p:sp>
      <p:sp>
        <p:nvSpPr>
          <p:cNvPr id="12" name="Rectangle 1"/>
          <p:cNvSpPr>
            <a:spLocks noChangeArrowheads="1"/>
          </p:cNvSpPr>
          <p:nvPr userDrawn="1"/>
        </p:nvSpPr>
        <p:spPr bwMode="auto">
          <a:xfrm>
            <a:off x="0" y="-12700"/>
            <a:ext cx="9144000" cy="1125538"/>
          </a:xfrm>
          <a:prstGeom prst="rect">
            <a:avLst/>
          </a:prstGeom>
          <a:solidFill>
            <a:srgbClr val="E9E9E9"/>
          </a:solidFill>
          <a:ln>
            <a:noFill/>
          </a:ln>
          <a:extLst>
            <a:ext uri="{91240B29-F687-4F45-9708-019B960494DF}">
              <a14:hiddenLine xmlns:a14="http://schemas.microsoft.com/office/drawing/2010/main" w="25400" algn="ctr">
                <a:solidFill>
                  <a:srgbClr val="000000"/>
                </a:solidFill>
                <a:round/>
                <a:headEnd/>
                <a:tailEnd/>
              </a14:hiddenLine>
            </a:ext>
          </a:extLst>
        </p:spPr>
        <p:txBody>
          <a:bodyPr lIns="91414" tIns="45708" rIns="91414" bIns="45708" anchor="ct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defTabSz="914400" eaLnBrk="1" fontAlgn="base" hangingPunct="1">
              <a:lnSpc>
                <a:spcPct val="85000"/>
              </a:lnSpc>
              <a:spcBef>
                <a:spcPct val="0"/>
              </a:spcBef>
              <a:spcAft>
                <a:spcPct val="0"/>
              </a:spcAft>
              <a:defRPr/>
            </a:pPr>
            <a:endParaRPr lang="en-GB" altLang="en-US" smtClean="0">
              <a:solidFill>
                <a:srgbClr val="FFFFFF"/>
              </a:solidFill>
              <a:cs typeface="Arial" charset="0"/>
            </a:endParaRPr>
          </a:p>
        </p:txBody>
      </p:sp>
    </p:spTree>
    <p:extLst>
      <p:ext uri="{BB962C8B-B14F-4D97-AF65-F5344CB8AC3E}">
        <p14:creationId xmlns:p14="http://schemas.microsoft.com/office/powerpoint/2010/main" val="324110661"/>
      </p:ext>
    </p:extLst>
  </p:cSld>
  <p:clrMap bg1="lt1" tx1="dk1" bg2="lt2" tx2="dk2" accent1="accent1" accent2="accent2" accent3="accent3" accent4="accent4" accent5="accent5" accent6="accent6" hlink="hlink" folHlink="folHlink"/>
  <p:sldLayoutIdLst>
    <p:sldLayoutId id="2147493496" r:id="rId1"/>
    <p:sldLayoutId id="2147493497" r:id="rId2"/>
    <p:sldLayoutId id="2147493498" r:id="rId3"/>
    <p:sldLayoutId id="2147493499" r:id="rId4"/>
    <p:sldLayoutId id="2147493500" r:id="rId5"/>
    <p:sldLayoutId id="2147493501" r:id="rId6"/>
    <p:sldLayoutId id="2147493502" r:id="rId7"/>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2pPr>
      <a:lvl3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3pPr>
      <a:lvl4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4pPr>
      <a:lvl5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5pPr>
      <a:lvl6pPr marL="4572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6pPr>
      <a:lvl7pPr marL="9144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7pPr>
      <a:lvl8pPr marL="13716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8pPr>
      <a:lvl9pPr marL="18288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9pPr>
    </p:titleStyle>
    <p:bodyStyle>
      <a:lvl1pPr marL="342900" indent="-342900" algn="l" rtl="0" eaLnBrk="0" fontAlgn="base" hangingPunct="0">
        <a:spcBef>
          <a:spcPct val="20000"/>
        </a:spcBef>
        <a:spcAft>
          <a:spcPct val="0"/>
        </a:spcAft>
        <a:buBlip>
          <a:blip r:embed="rId9"/>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B0932"/>
        </a:buClr>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AB0932"/>
        </a:buClr>
        <a:buFont typeface="Times" pitchFamily="18"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lr>
          <a:srgbClr val="AB0932"/>
        </a:buClr>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86" t="25714" r="40000" b="44571"/>
          <a:stretch/>
        </p:blipFill>
        <p:spPr bwMode="auto">
          <a:xfrm>
            <a:off x="400050" y="1428750"/>
            <a:ext cx="82867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10163"/>
            <a:ext cx="80010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066355A-084C-D24E-9AD2-7E4FC41EA627}" type="slidenum">
              <a:rPr lang="en-US" smtClean="0"/>
              <a:t>1</a:t>
            </a:fld>
            <a:endParaRPr lang="en-US" dirty="0"/>
          </a:p>
        </p:txBody>
      </p:sp>
    </p:spTree>
    <p:extLst>
      <p:ext uri="{BB962C8B-B14F-4D97-AF65-F5344CB8AC3E}">
        <p14:creationId xmlns:p14="http://schemas.microsoft.com/office/powerpoint/2010/main" val="1048913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1055" y="4813926"/>
            <a:ext cx="8475664" cy="1405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7425" indent="-93663"/>
            <a:r>
              <a:rPr lang="en-GB" sz="1600" b="1" dirty="0">
                <a:solidFill>
                  <a:srgbClr val="03497C"/>
                </a:solidFill>
                <a:cs typeface="Arial" panose="020B0604020202020204" pitchFamily="34" charset="0"/>
              </a:rPr>
              <a:t>Limitations</a:t>
            </a:r>
          </a:p>
          <a:p>
            <a:pPr marL="1076325" indent="-182563">
              <a:buFont typeface="Arial" panose="020B0604020202020204" pitchFamily="34" charset="0"/>
              <a:buChar char="•"/>
            </a:pPr>
            <a:r>
              <a:rPr lang="en-US" sz="1400" dirty="0">
                <a:solidFill>
                  <a:srgbClr val="03497C"/>
                </a:solidFill>
                <a:cs typeface="Arial" panose="020B0604020202020204" pitchFamily="34" charset="0"/>
              </a:rPr>
              <a:t>While inverse probability treatment weighting allows for causal inference on average treatment effects, it is likely that some unmeasured residual confounding and selective prescribing behavior were still present</a:t>
            </a:r>
          </a:p>
          <a:p>
            <a:pPr marL="1076325" indent="-182563">
              <a:buFont typeface="Arial" panose="020B0604020202020204" pitchFamily="34" charset="0"/>
              <a:buChar char="•"/>
            </a:pPr>
            <a:r>
              <a:rPr lang="en-US" sz="1400" dirty="0">
                <a:solidFill>
                  <a:srgbClr val="03497C"/>
                </a:solidFill>
                <a:cs typeface="Arial" panose="020B0604020202020204" pitchFamily="34" charset="0"/>
              </a:rPr>
              <a:t>Specifically</a:t>
            </a:r>
            <a:r>
              <a:rPr lang="en-US" sz="1400" dirty="0">
                <a:solidFill>
                  <a:srgbClr val="03497C"/>
                </a:solidFill>
                <a:cs typeface="Arial" panose="020B0604020202020204" pitchFamily="34" charset="0"/>
              </a:rPr>
              <a:t>, quality of treatment in associations with social status and socioeconomic factors could have contributed to differences in outcomes associated with </a:t>
            </a:r>
            <a:r>
              <a:rPr lang="en-US" sz="1400" dirty="0" smtClean="0">
                <a:solidFill>
                  <a:srgbClr val="03497C"/>
                </a:solidFill>
                <a:cs typeface="Arial" panose="020B0604020202020204" pitchFamily="34" charset="0"/>
              </a:rPr>
              <a:t>treatments</a:t>
            </a:r>
            <a:endParaRPr lang="en-GB" sz="1400" dirty="0">
              <a:solidFill>
                <a:srgbClr val="03497C"/>
              </a:solidFill>
              <a:cs typeface="Arial" panose="020B0604020202020204" pitchFamily="34" charset="0"/>
            </a:endParaRPr>
          </a:p>
        </p:txBody>
      </p:sp>
      <p:sp>
        <p:nvSpPr>
          <p:cNvPr id="2" name="Title 1"/>
          <p:cNvSpPr>
            <a:spLocks noGrp="1"/>
          </p:cNvSpPr>
          <p:nvPr>
            <p:ph type="title"/>
          </p:nvPr>
        </p:nvSpPr>
        <p:spPr>
          <a:xfrm>
            <a:off x="150125" y="1"/>
            <a:ext cx="8993875" cy="1149048"/>
          </a:xfrm>
        </p:spPr>
        <p:txBody>
          <a:bodyPr>
            <a:noAutofit/>
          </a:bodyPr>
          <a:lstStyle/>
          <a:p>
            <a:pPr algn="just"/>
            <a:r>
              <a:rPr lang="en-US" sz="1600" dirty="0">
                <a:solidFill>
                  <a:srgbClr val="0F5385"/>
                </a:solidFill>
                <a:cs typeface="Arial" panose="020B0604020202020204" pitchFamily="34" charset="0"/>
              </a:rPr>
              <a:t>The study </a:t>
            </a:r>
            <a:r>
              <a:rPr lang="en-US" sz="1600" dirty="0" smtClean="0">
                <a:solidFill>
                  <a:srgbClr val="0F5385"/>
                </a:solidFill>
                <a:cs typeface="Arial" panose="020B0604020202020204" pitchFamily="34" charset="0"/>
              </a:rPr>
              <a:t>examines </a:t>
            </a:r>
            <a:r>
              <a:rPr lang="en-US" sz="1600" dirty="0">
                <a:solidFill>
                  <a:srgbClr val="0F5385"/>
                </a:solidFill>
                <a:cs typeface="Arial" panose="020B0604020202020204" pitchFamily="34" charset="0"/>
              </a:rPr>
              <a:t>clinical effectiveness and safety of Apixaban 2.5 mg, Dabigatran 110 mg, and Rivaroxaban 15 mg compared with warfarin among patients with atrial fibrillation who had not previously taken an oral </a:t>
            </a:r>
            <a:r>
              <a:rPr lang="en-US" sz="1600" dirty="0">
                <a:solidFill>
                  <a:srgbClr val="0F5385"/>
                </a:solidFill>
                <a:cs typeface="Arial" panose="020B0604020202020204" pitchFamily="34" charset="0"/>
              </a:rPr>
              <a:t>anticoagulant</a:t>
            </a:r>
            <a:endParaRPr lang="en-GB" sz="1600" dirty="0">
              <a:solidFill>
                <a:srgbClr val="0F5385"/>
              </a:solidFill>
              <a:cs typeface="Arial" panose="020B0604020202020204" pitchFamily="34" charset="0"/>
            </a:endParaRPr>
          </a:p>
        </p:txBody>
      </p:sp>
      <p:sp>
        <p:nvSpPr>
          <p:cNvPr id="5" name="Text Placeholder 4"/>
          <p:cNvSpPr>
            <a:spLocks noGrp="1"/>
          </p:cNvSpPr>
          <p:nvPr>
            <p:ph type="body" sz="quarter" idx="13"/>
          </p:nvPr>
        </p:nvSpPr>
        <p:spPr/>
        <p:txBody>
          <a:bodyPr/>
          <a:lstStyle/>
          <a:p>
            <a:r>
              <a:rPr lang="en-GB" dirty="0"/>
              <a:t>*Included studies listed in slide notes</a:t>
            </a:r>
          </a:p>
        </p:txBody>
      </p:sp>
      <p:sp>
        <p:nvSpPr>
          <p:cNvPr id="21" name="Rectangle 20"/>
          <p:cNvSpPr/>
          <p:nvPr/>
        </p:nvSpPr>
        <p:spPr>
          <a:xfrm>
            <a:off x="312736" y="3576448"/>
            <a:ext cx="8475664" cy="12005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7425" indent="-93663"/>
            <a:r>
              <a:rPr lang="en-GB" sz="1600" b="1" dirty="0">
                <a:solidFill>
                  <a:srgbClr val="00B050"/>
                </a:solidFill>
                <a:cs typeface="Arial" panose="020B0604020202020204" pitchFamily="34" charset="0"/>
              </a:rPr>
              <a:t>Patients</a:t>
            </a:r>
          </a:p>
          <a:p>
            <a:pPr marL="1076325" indent="-182563">
              <a:buFont typeface="Arial" panose="020B0604020202020204" pitchFamily="34" charset="0"/>
              <a:buChar char="•"/>
            </a:pPr>
            <a:r>
              <a:rPr lang="en-GB" sz="1600" dirty="0" smtClean="0">
                <a:solidFill>
                  <a:srgbClr val="00B050"/>
                </a:solidFill>
                <a:cs typeface="Arial" panose="020B0604020202020204" pitchFamily="34" charset="0"/>
              </a:rPr>
              <a:t>N=2099; Dabigatran</a:t>
            </a:r>
            <a:r>
              <a:rPr lang="en-GB" sz="1600" dirty="0">
                <a:solidFill>
                  <a:srgbClr val="00B050"/>
                </a:solidFill>
                <a:cs typeface="Arial" panose="020B0604020202020204" pitchFamily="34" charset="0"/>
              </a:rPr>
              <a:t>, </a:t>
            </a:r>
            <a:r>
              <a:rPr lang="en-GB" sz="1600" dirty="0" smtClean="0">
                <a:solidFill>
                  <a:srgbClr val="00B050"/>
                </a:solidFill>
                <a:cs typeface="Arial" panose="020B0604020202020204" pitchFamily="34" charset="0"/>
              </a:rPr>
              <a:t>n=467; Rivaroxaban, n= 669; VKA</a:t>
            </a:r>
            <a:r>
              <a:rPr lang="en-GB" sz="1600" dirty="0">
                <a:solidFill>
                  <a:srgbClr val="00B050"/>
                </a:solidFill>
                <a:cs typeface="Arial" panose="020B0604020202020204" pitchFamily="34" charset="0"/>
              </a:rPr>
              <a:t>, </a:t>
            </a:r>
            <a:r>
              <a:rPr lang="en-GB" sz="1600" dirty="0" smtClean="0">
                <a:solidFill>
                  <a:srgbClr val="00B050"/>
                </a:solidFill>
                <a:cs typeface="Arial" panose="020B0604020202020204" pitchFamily="34" charset="0"/>
              </a:rPr>
              <a:t>n=963</a:t>
            </a:r>
            <a:endParaRPr lang="en-GB" sz="1600" dirty="0">
              <a:solidFill>
                <a:srgbClr val="00B050"/>
              </a:solidFill>
              <a:cs typeface="Arial" panose="020B0604020202020204" pitchFamily="34" charset="0"/>
            </a:endParaRPr>
          </a:p>
          <a:p>
            <a:pPr marL="1076325" indent="-182563">
              <a:buFont typeface="Arial" panose="020B0604020202020204" pitchFamily="34" charset="0"/>
              <a:buChar char="•"/>
            </a:pPr>
            <a:r>
              <a:rPr lang="en-GB" sz="1600" dirty="0" smtClean="0">
                <a:solidFill>
                  <a:srgbClr val="00B050"/>
                </a:solidFill>
                <a:cs typeface="Arial" panose="020B0604020202020204" pitchFamily="34" charset="0"/>
              </a:rPr>
              <a:t>Mean follow-up = 21.7 </a:t>
            </a:r>
            <a:r>
              <a:rPr lang="en-GB" sz="1600" dirty="0" smtClean="0">
                <a:solidFill>
                  <a:srgbClr val="00B050"/>
                </a:solidFill>
                <a:latin typeface="Times New Roman"/>
                <a:cs typeface="Times New Roman"/>
              </a:rPr>
              <a:t>± 13.4 months</a:t>
            </a:r>
          </a:p>
          <a:p>
            <a:pPr marL="1076325" indent="-182563">
              <a:buFont typeface="Arial" panose="020B0604020202020204" pitchFamily="34" charset="0"/>
              <a:buChar char="•"/>
            </a:pPr>
            <a:r>
              <a:rPr lang="en-US" sz="1600" dirty="0">
                <a:solidFill>
                  <a:srgbClr val="00B050"/>
                </a:solidFill>
                <a:cs typeface="Arial" panose="020B0604020202020204" pitchFamily="34" charset="0"/>
              </a:rPr>
              <a:t>Patients </a:t>
            </a:r>
            <a:r>
              <a:rPr lang="en-US" sz="1600" dirty="0" smtClean="0">
                <a:solidFill>
                  <a:srgbClr val="00B050"/>
                </a:solidFill>
                <a:cs typeface="Arial" panose="020B0604020202020204" pitchFamily="34" charset="0"/>
              </a:rPr>
              <a:t>in </a:t>
            </a:r>
            <a:r>
              <a:rPr lang="en-US" sz="1600" dirty="0">
                <a:solidFill>
                  <a:srgbClr val="00B050"/>
                </a:solidFill>
                <a:cs typeface="Arial" panose="020B0604020202020204" pitchFamily="34" charset="0"/>
              </a:rPr>
              <a:t>Queen Mary </a:t>
            </a:r>
            <a:r>
              <a:rPr lang="en-US" sz="1600" dirty="0" smtClean="0">
                <a:solidFill>
                  <a:srgbClr val="00B050"/>
                </a:solidFill>
                <a:cs typeface="Arial" panose="020B0604020202020204" pitchFamily="34" charset="0"/>
              </a:rPr>
              <a:t>Hospital, Hong </a:t>
            </a:r>
            <a:r>
              <a:rPr lang="en-US" sz="1600" dirty="0">
                <a:solidFill>
                  <a:srgbClr val="00B050"/>
                </a:solidFill>
                <a:cs typeface="Arial" panose="020B0604020202020204" pitchFamily="34" charset="0"/>
              </a:rPr>
              <a:t>Kong, </a:t>
            </a:r>
            <a:r>
              <a:rPr lang="en-US" sz="1600" dirty="0" smtClean="0">
                <a:solidFill>
                  <a:srgbClr val="00B050"/>
                </a:solidFill>
                <a:cs typeface="Arial" panose="020B0604020202020204" pitchFamily="34" charset="0"/>
              </a:rPr>
              <a:t>(Jan </a:t>
            </a:r>
            <a:r>
              <a:rPr lang="en-US" sz="1600" dirty="0">
                <a:solidFill>
                  <a:srgbClr val="00B050"/>
                </a:solidFill>
                <a:cs typeface="Arial" panose="020B0604020202020204" pitchFamily="34" charset="0"/>
              </a:rPr>
              <a:t>2008 to </a:t>
            </a:r>
            <a:r>
              <a:rPr lang="en-US" sz="1600" dirty="0" smtClean="0">
                <a:solidFill>
                  <a:srgbClr val="00B050"/>
                </a:solidFill>
                <a:cs typeface="Arial" panose="020B0604020202020204" pitchFamily="34" charset="0"/>
              </a:rPr>
              <a:t>Dec 2014), </a:t>
            </a:r>
            <a:r>
              <a:rPr lang="en-US" sz="1600" dirty="0">
                <a:solidFill>
                  <a:srgbClr val="00B050"/>
                </a:solidFill>
                <a:cs typeface="Arial" panose="020B0604020202020204" pitchFamily="34" charset="0"/>
              </a:rPr>
              <a:t>were </a:t>
            </a:r>
            <a:r>
              <a:rPr lang="en-US" sz="1600" dirty="0" smtClean="0">
                <a:solidFill>
                  <a:srgbClr val="00B050"/>
                </a:solidFill>
                <a:cs typeface="Arial" panose="020B0604020202020204" pitchFamily="34" charset="0"/>
              </a:rPr>
              <a:t>identified via </a:t>
            </a:r>
            <a:r>
              <a:rPr lang="en-US" sz="1600" dirty="0">
                <a:solidFill>
                  <a:srgbClr val="00B050"/>
                </a:solidFill>
                <a:cs typeface="Arial" panose="020B0604020202020204" pitchFamily="34" charset="0"/>
              </a:rPr>
              <a:t>the computerized database of the clinical management system</a:t>
            </a:r>
            <a:endParaRPr lang="en-GB" sz="1600" dirty="0">
              <a:solidFill>
                <a:srgbClr val="00B050"/>
              </a:solidFill>
              <a:cs typeface="Arial" panose="020B0604020202020204" pitchFamily="34" charset="0"/>
            </a:endParaRPr>
          </a:p>
        </p:txBody>
      </p:sp>
      <p:sp>
        <p:nvSpPr>
          <p:cNvPr id="22" name="Rectangle 21"/>
          <p:cNvSpPr/>
          <p:nvPr/>
        </p:nvSpPr>
        <p:spPr>
          <a:xfrm>
            <a:off x="312736" y="1250437"/>
            <a:ext cx="8475664" cy="122474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7425" indent="-93663"/>
            <a:r>
              <a:rPr lang="en-GB" sz="1600" b="1" dirty="0" smtClean="0">
                <a:solidFill>
                  <a:srgbClr val="0084CB"/>
                </a:solidFill>
                <a:cs typeface="Arial" panose="020B0604020202020204" pitchFamily="34" charset="0"/>
              </a:rPr>
              <a:t>Outcomes</a:t>
            </a:r>
            <a:endParaRPr lang="en-GB" sz="1600" b="1" dirty="0">
              <a:solidFill>
                <a:srgbClr val="0084CB"/>
              </a:solidFill>
              <a:cs typeface="Arial" panose="020B0604020202020204" pitchFamily="34" charset="0"/>
            </a:endParaRPr>
          </a:p>
          <a:p>
            <a:pPr marL="1076325" indent="-182563">
              <a:buFont typeface="Arial" panose="020B0604020202020204" pitchFamily="34" charset="0"/>
              <a:buChar char="•"/>
            </a:pPr>
            <a:r>
              <a:rPr lang="en-US" sz="1600" dirty="0">
                <a:solidFill>
                  <a:srgbClr val="0084CB"/>
                </a:solidFill>
                <a:cs typeface="Arial" panose="020B0604020202020204" pitchFamily="34" charset="0"/>
              </a:rPr>
              <a:t>Primary effectiveness outcome of ischemic stroke/systemic embolism </a:t>
            </a:r>
          </a:p>
          <a:p>
            <a:pPr marL="1076325" indent="-182563">
              <a:buFont typeface="Arial" panose="020B0604020202020204" pitchFamily="34" charset="0"/>
              <a:buChar char="•"/>
            </a:pPr>
            <a:r>
              <a:rPr lang="en-US" sz="1600" dirty="0">
                <a:solidFill>
                  <a:srgbClr val="0084CB"/>
                </a:solidFill>
                <a:cs typeface="Arial" panose="020B0604020202020204" pitchFamily="34" charset="0"/>
              </a:rPr>
              <a:t>Principal safety outcome of any bleeding events</a:t>
            </a:r>
            <a:endParaRPr lang="en-GB" sz="1600" dirty="0">
              <a:solidFill>
                <a:srgbClr val="0084CB"/>
              </a:solidFill>
              <a:cs typeface="Arial" panose="020B0604020202020204" pitchFamily="34" charset="0"/>
            </a:endParaRPr>
          </a:p>
        </p:txBody>
      </p:sp>
      <p:sp>
        <p:nvSpPr>
          <p:cNvPr id="23" name="Rectangle 22"/>
          <p:cNvSpPr/>
          <p:nvPr/>
        </p:nvSpPr>
        <p:spPr>
          <a:xfrm>
            <a:off x="312736" y="2522481"/>
            <a:ext cx="8475664" cy="10066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7425" indent="-93663"/>
            <a:r>
              <a:rPr lang="en-GB" sz="1600" b="1" dirty="0">
                <a:solidFill>
                  <a:srgbClr val="03497C"/>
                </a:solidFill>
                <a:cs typeface="Arial" panose="020B0604020202020204" pitchFamily="34" charset="0"/>
              </a:rPr>
              <a:t>Methods</a:t>
            </a:r>
          </a:p>
          <a:p>
            <a:pPr marL="1076325" indent="-182563">
              <a:buFont typeface="Arial" panose="020B0604020202020204" pitchFamily="34" charset="0"/>
              <a:buChar char="•"/>
            </a:pPr>
            <a:r>
              <a:rPr lang="en-US" sz="1600" dirty="0">
                <a:solidFill>
                  <a:srgbClr val="03497C"/>
                </a:solidFill>
                <a:cs typeface="Arial" panose="020B0604020202020204" pitchFamily="34" charset="0"/>
              </a:rPr>
              <a:t>Nationwide cohort study using individual linked data from three nationwide registries in </a:t>
            </a:r>
            <a:r>
              <a:rPr lang="en-US" sz="1600" dirty="0" smtClean="0">
                <a:solidFill>
                  <a:srgbClr val="03497C"/>
                </a:solidFill>
                <a:cs typeface="Arial" panose="020B0604020202020204" pitchFamily="34" charset="0"/>
              </a:rPr>
              <a:t>Denmark</a:t>
            </a:r>
            <a:endParaRPr lang="en-US" sz="1600" dirty="0">
              <a:solidFill>
                <a:srgbClr val="03497C"/>
              </a:solidFill>
              <a:cs typeface="Arial" panose="020B0604020202020204" pitchFamily="34" charset="0"/>
            </a:endParaRPr>
          </a:p>
          <a:p>
            <a:pPr marL="1076325" indent="-182563">
              <a:buFont typeface="Arial" panose="020B0604020202020204" pitchFamily="34" charset="0"/>
              <a:buChar char="•"/>
            </a:pPr>
            <a:r>
              <a:rPr lang="en-US" sz="1600" dirty="0">
                <a:solidFill>
                  <a:srgbClr val="03497C"/>
                </a:solidFill>
                <a:cs typeface="Arial" panose="020B0604020202020204" pitchFamily="34" charset="0"/>
              </a:rPr>
              <a:t>Propensity weighted (inverse probability of treatment weighted)</a:t>
            </a:r>
          </a:p>
        </p:txBody>
      </p:sp>
      <p:pic>
        <p:nvPicPr>
          <p:cNvPr id="24" name="Picture 2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4097" y="2691954"/>
            <a:ext cx="667722" cy="667722"/>
          </a:xfrm>
          <a:prstGeom prst="rect">
            <a:avLst/>
          </a:prstGeom>
        </p:spPr>
      </p:pic>
      <p:pic>
        <p:nvPicPr>
          <p:cNvPr id="26" name="Picture 2" descr="\\192.169.1.216\Amiculum\7.4\7point4\Clients\BI\Pradaxa\SPAF ACADEMY\601218_BI Open day launch event\Edit\04 Slides\Plenary\noun_77325.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79" y="1446486"/>
            <a:ext cx="785140" cy="78514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558227" y="3765673"/>
            <a:ext cx="376848" cy="682228"/>
            <a:chOff x="502364" y="4352317"/>
            <a:chExt cx="600742" cy="1087555"/>
          </a:xfrm>
          <a:solidFill>
            <a:srgbClr val="00B050"/>
          </a:solidFill>
        </p:grpSpPr>
        <p:sp>
          <p:nvSpPr>
            <p:cNvPr id="28" name="Rounded Rectangle 11"/>
            <p:cNvSpPr>
              <a:spLocks noChangeAspect="1"/>
            </p:cNvSpPr>
            <p:nvPr/>
          </p:nvSpPr>
          <p:spPr>
            <a:xfrm>
              <a:off x="802735" y="4352318"/>
              <a:ext cx="300371" cy="539151"/>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F5385"/>
                </a:solidFill>
                <a:cs typeface="Arial" panose="020B0604020202020204" pitchFamily="34" charset="0"/>
              </a:endParaRPr>
            </a:p>
          </p:txBody>
        </p:sp>
        <p:sp>
          <p:nvSpPr>
            <p:cNvPr id="29" name="Rounded Rectangle 11"/>
            <p:cNvSpPr>
              <a:spLocks noChangeAspect="1"/>
            </p:cNvSpPr>
            <p:nvPr/>
          </p:nvSpPr>
          <p:spPr>
            <a:xfrm>
              <a:off x="502364" y="4900721"/>
              <a:ext cx="300371" cy="539151"/>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F5385"/>
                </a:solidFill>
                <a:cs typeface="Arial" panose="020B0604020202020204" pitchFamily="34" charset="0"/>
              </a:endParaRPr>
            </a:p>
          </p:txBody>
        </p:sp>
        <p:sp>
          <p:nvSpPr>
            <p:cNvPr id="30" name="Rounded Rectangle 11"/>
            <p:cNvSpPr>
              <a:spLocks noChangeAspect="1"/>
            </p:cNvSpPr>
            <p:nvPr/>
          </p:nvSpPr>
          <p:spPr>
            <a:xfrm>
              <a:off x="502915" y="4352317"/>
              <a:ext cx="300371" cy="539151"/>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F5385"/>
                </a:solidFill>
                <a:cs typeface="Arial" panose="020B0604020202020204" pitchFamily="34" charset="0"/>
              </a:endParaRPr>
            </a:p>
          </p:txBody>
        </p:sp>
        <p:sp>
          <p:nvSpPr>
            <p:cNvPr id="31" name="Rounded Rectangle 11"/>
            <p:cNvSpPr>
              <a:spLocks noChangeAspect="1"/>
            </p:cNvSpPr>
            <p:nvPr/>
          </p:nvSpPr>
          <p:spPr>
            <a:xfrm>
              <a:off x="802735" y="4890561"/>
              <a:ext cx="300371" cy="539151"/>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F5385"/>
                </a:solidFill>
                <a:cs typeface="Arial" panose="020B0604020202020204" pitchFamily="34" charset="0"/>
              </a:endParaRPr>
            </a:p>
          </p:txBody>
        </p:sp>
      </p:grpSp>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4097" y="5231218"/>
            <a:ext cx="609524" cy="6095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066355A-084C-D24E-9AD2-7E4FC41EA627}" type="slidenum">
              <a:rPr lang="en-GB" smtClean="0">
                <a:solidFill>
                  <a:srgbClr val="1E4784">
                    <a:tint val="75000"/>
                  </a:srgbClr>
                </a:solidFill>
              </a:rPr>
              <a:pPr/>
              <a:t>2</a:t>
            </a:fld>
            <a:endParaRPr lang="en-GB" dirty="0">
              <a:solidFill>
                <a:srgbClr val="1E4784">
                  <a:tint val="75000"/>
                </a:srgbClr>
              </a:solidFill>
            </a:endParaRPr>
          </a:p>
        </p:txBody>
      </p:sp>
    </p:spTree>
    <p:extLst>
      <p:ext uri="{BB962C8B-B14F-4D97-AF65-F5344CB8AC3E}">
        <p14:creationId xmlns:p14="http://schemas.microsoft.com/office/powerpoint/2010/main" val="41192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Results – Crude and weighted event rates in each of the low dose NOAC and warfarin arms</a:t>
            </a:r>
            <a:endParaRPr lang="en-US" sz="2800"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734"/>
          <a:stretch/>
        </p:blipFill>
        <p:spPr bwMode="auto">
          <a:xfrm>
            <a:off x="47500" y="2220003"/>
            <a:ext cx="9025247" cy="328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7500" y="3764231"/>
            <a:ext cx="207818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135086" y="3764231"/>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807527" y="3762252"/>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517574" y="3762252"/>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8308769" y="3762251"/>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9275" y="4356006"/>
            <a:ext cx="207818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156861" y="4356006"/>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829302" y="4354027"/>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6539349" y="4354027"/>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8330544" y="4354026"/>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79175" y="4935906"/>
            <a:ext cx="207818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3166761" y="4935906"/>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839202" y="4933927"/>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6549249" y="4933927"/>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8340444" y="4933926"/>
            <a:ext cx="475013" cy="261257"/>
          </a:xfrm>
          <a:prstGeom prst="roundRect">
            <a:avLst/>
          </a:prstGeom>
          <a:solidFill>
            <a:schemeClr val="accent2">
              <a:lumMod val="75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3</a:t>
            </a:fld>
            <a:endParaRPr lang="en-US" dirty="0"/>
          </a:p>
        </p:txBody>
      </p:sp>
    </p:spTree>
    <p:extLst>
      <p:ext uri="{BB962C8B-B14F-4D97-AF65-F5344CB8AC3E}">
        <p14:creationId xmlns:p14="http://schemas.microsoft.com/office/powerpoint/2010/main" val="35311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4</a:t>
            </a:fld>
            <a:endParaRPr lang="en-US" dirty="0"/>
          </a:p>
        </p:txBody>
      </p:sp>
      <p:sp>
        <p:nvSpPr>
          <p:cNvPr id="5" name="Title 1"/>
          <p:cNvSpPr txBox="1">
            <a:spLocks/>
          </p:cNvSpPr>
          <p:nvPr/>
        </p:nvSpPr>
        <p:spPr>
          <a:xfrm>
            <a:off x="130175" y="60325"/>
            <a:ext cx="8912225" cy="889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595959"/>
                </a:solidFill>
                <a:latin typeface="+mj-lt"/>
                <a:ea typeface="+mj-ea"/>
                <a:cs typeface="+mj-cs"/>
              </a:defRPr>
            </a:lvl1pPr>
          </a:lstStyle>
          <a:p>
            <a:r>
              <a:rPr lang="en-MY" altLang="en-US" sz="2200" dirty="0" smtClean="0"/>
              <a:t>Cumulative risk of events depicted by crude and weighted failure curves in patients with atrial fibrillation according to initiated treatment</a:t>
            </a:r>
            <a:endParaRPr lang="en-MY" altLang="en-US" sz="22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6538"/>
            <a:ext cx="8723313" cy="282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4033838"/>
            <a:ext cx="8593138" cy="24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69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Cumulative risk of </a:t>
            </a:r>
            <a:r>
              <a:rPr lang="en-US" sz="2000" dirty="0" smtClean="0"/>
              <a:t>mortality depicted </a:t>
            </a:r>
            <a:r>
              <a:rPr lang="en-US" sz="2000" dirty="0"/>
              <a:t>by crude and weighted failure curves in patients with atrial fibrillation according to initiated </a:t>
            </a:r>
            <a:r>
              <a:rPr lang="en-US" sz="2000" dirty="0" smtClean="0"/>
              <a:t>treatment</a:t>
            </a:r>
            <a:endParaRPr lang="en-US" sz="2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02" t="40355" r="47835" b="23389"/>
          <a:stretch/>
        </p:blipFill>
        <p:spPr bwMode="auto">
          <a:xfrm>
            <a:off x="278602" y="2100105"/>
            <a:ext cx="8565147" cy="3626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Nielsen et al</a:t>
            </a:r>
            <a:endParaRPr lang="en-US" dirty="0"/>
          </a:p>
        </p:txBody>
      </p:sp>
      <p:sp>
        <p:nvSpPr>
          <p:cNvPr id="3" name="Content Placeholder 2"/>
          <p:cNvSpPr>
            <a:spLocks noGrp="1"/>
          </p:cNvSpPr>
          <p:nvPr>
            <p:ph idx="1"/>
          </p:nvPr>
        </p:nvSpPr>
        <p:spPr/>
        <p:txBody>
          <a:bodyPr>
            <a:normAutofit/>
          </a:bodyPr>
          <a:lstStyle/>
          <a:p>
            <a:pPr algn="just"/>
            <a:r>
              <a:rPr lang="en-US" sz="2400" dirty="0"/>
              <a:t>While inverse probability treatment </a:t>
            </a:r>
            <a:r>
              <a:rPr lang="en-US" sz="2400" dirty="0" smtClean="0"/>
              <a:t>weighting allows </a:t>
            </a:r>
            <a:r>
              <a:rPr lang="en-US" sz="2400" dirty="0"/>
              <a:t>for causal inference on average treatment effects</a:t>
            </a:r>
            <a:r>
              <a:rPr lang="en-US" sz="2400" dirty="0" smtClean="0"/>
              <a:t>, it </a:t>
            </a:r>
            <a:r>
              <a:rPr lang="en-US" sz="2400" dirty="0"/>
              <a:t>is likely that some unmeasured residual </a:t>
            </a:r>
            <a:r>
              <a:rPr lang="en-US" sz="2400" dirty="0" smtClean="0"/>
              <a:t>confounding and </a:t>
            </a:r>
            <a:r>
              <a:rPr lang="en-US" sz="2400" dirty="0"/>
              <a:t>selective prescribing </a:t>
            </a:r>
            <a:r>
              <a:rPr lang="en-US" sz="2400" dirty="0" smtClean="0"/>
              <a:t>behavior </a:t>
            </a:r>
            <a:r>
              <a:rPr lang="en-US" sz="2400" dirty="0"/>
              <a:t>were still </a:t>
            </a:r>
            <a:r>
              <a:rPr lang="en-US" sz="2400" dirty="0" smtClean="0"/>
              <a:t>present</a:t>
            </a:r>
            <a:endParaRPr lang="en-US" sz="2400" dirty="0"/>
          </a:p>
          <a:p>
            <a:pPr algn="just"/>
            <a:endParaRPr lang="en-US" sz="2400" dirty="0" smtClean="0"/>
          </a:p>
          <a:p>
            <a:pPr algn="just"/>
            <a:r>
              <a:rPr lang="en-US" sz="2400" dirty="0" smtClean="0"/>
              <a:t>Specifically</a:t>
            </a:r>
            <a:r>
              <a:rPr lang="en-US" sz="2400" dirty="0"/>
              <a:t>, quality of treatment in associations </a:t>
            </a:r>
            <a:r>
              <a:rPr lang="en-US" sz="2400" dirty="0" smtClean="0"/>
              <a:t>with social </a:t>
            </a:r>
            <a:r>
              <a:rPr lang="en-US" sz="2400" dirty="0"/>
              <a:t>status and socioeconomic factors could have </a:t>
            </a:r>
            <a:r>
              <a:rPr lang="en-US" sz="2400" dirty="0" smtClean="0"/>
              <a:t>contributed to </a:t>
            </a:r>
            <a:r>
              <a:rPr lang="en-US" sz="2400" dirty="0"/>
              <a:t>differences in outcomes associated </a:t>
            </a:r>
            <a:r>
              <a:rPr lang="en-US" sz="2400" dirty="0" smtClean="0"/>
              <a:t>with treatments</a:t>
            </a:r>
            <a:r>
              <a:rPr lang="en-US" sz="2400" dirty="0"/>
              <a:t>.</a:t>
            </a:r>
          </a:p>
        </p:txBody>
      </p:sp>
      <p:sp>
        <p:nvSpPr>
          <p:cNvPr id="4" name="Rounded Rectangle 3"/>
          <p:cNvSpPr/>
          <p:nvPr/>
        </p:nvSpPr>
        <p:spPr>
          <a:xfrm>
            <a:off x="2498831" y="2401613"/>
            <a:ext cx="5289335" cy="478224"/>
          </a:xfrm>
          <a:prstGeom prst="round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709450" y="3980796"/>
            <a:ext cx="4635060" cy="478224"/>
          </a:xfrm>
          <a:prstGeom prst="roundRect">
            <a:avLst/>
          </a:prstGeom>
          <a:solidFill>
            <a:schemeClr val="accent1">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6</a:t>
            </a:fld>
            <a:endParaRPr lang="en-US" dirty="0"/>
          </a:p>
        </p:txBody>
      </p:sp>
    </p:spTree>
    <p:extLst>
      <p:ext uri="{BB962C8B-B14F-4D97-AF65-F5344CB8AC3E}">
        <p14:creationId xmlns:p14="http://schemas.microsoft.com/office/powerpoint/2010/main" val="24490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52249" y="1600201"/>
            <a:ext cx="8229600" cy="5021316"/>
          </a:xfrm>
        </p:spPr>
        <p:txBody>
          <a:bodyPr>
            <a:normAutofit fontScale="85000" lnSpcReduction="10000"/>
          </a:bodyPr>
          <a:lstStyle/>
          <a:p>
            <a:pPr algn="just"/>
            <a:r>
              <a:rPr lang="en-US" sz="2400" dirty="0" smtClean="0"/>
              <a:t>Rates </a:t>
            </a:r>
            <a:r>
              <a:rPr lang="en-US" sz="2400" dirty="0"/>
              <a:t>of ischemic stroke or systemic embolism with </a:t>
            </a:r>
            <a:r>
              <a:rPr lang="en-US" sz="2400" dirty="0" err="1"/>
              <a:t>apixaban</a:t>
            </a:r>
            <a:r>
              <a:rPr lang="en-US" sz="2400" dirty="0"/>
              <a:t> 2.5 mg were </a:t>
            </a:r>
            <a:r>
              <a:rPr lang="en-US" sz="2400" dirty="0" smtClean="0"/>
              <a:t>higher but </a:t>
            </a:r>
            <a:r>
              <a:rPr lang="en-US" sz="2400" dirty="0"/>
              <a:t>not significantly different to those with </a:t>
            </a:r>
            <a:r>
              <a:rPr lang="en-US" sz="2400" dirty="0" smtClean="0"/>
              <a:t>warfarin</a:t>
            </a:r>
            <a:endParaRPr lang="en-US" sz="2400" dirty="0"/>
          </a:p>
          <a:p>
            <a:pPr algn="just"/>
            <a:endParaRPr lang="en-US" sz="2400" dirty="0" smtClean="0"/>
          </a:p>
          <a:p>
            <a:pPr algn="just"/>
            <a:r>
              <a:rPr lang="en-US" sz="2400" dirty="0" smtClean="0"/>
              <a:t>There </a:t>
            </a:r>
            <a:r>
              <a:rPr lang="en-US" sz="2400" dirty="0"/>
              <a:t>was a trend towards lower </a:t>
            </a:r>
            <a:r>
              <a:rPr lang="en-US" sz="2400" dirty="0" smtClean="0"/>
              <a:t>thromboembolic rates </a:t>
            </a:r>
            <a:r>
              <a:rPr lang="en-US" sz="2400" dirty="0"/>
              <a:t>with </a:t>
            </a:r>
            <a:r>
              <a:rPr lang="en-US" sz="2400" dirty="0" err="1"/>
              <a:t>dabigatran</a:t>
            </a:r>
            <a:r>
              <a:rPr lang="en-US" sz="2400" dirty="0"/>
              <a:t> 110 mg and </a:t>
            </a:r>
            <a:r>
              <a:rPr lang="en-US" sz="2400" dirty="0" err="1"/>
              <a:t>rivaroxaban</a:t>
            </a:r>
            <a:r>
              <a:rPr lang="en-US" sz="2400" dirty="0"/>
              <a:t> </a:t>
            </a:r>
            <a:r>
              <a:rPr lang="en-US" sz="2400" dirty="0" smtClean="0"/>
              <a:t>15 mg</a:t>
            </a:r>
            <a:r>
              <a:rPr lang="en-US" sz="2400" dirty="0"/>
              <a:t>, they were not significantly different to rates </a:t>
            </a:r>
            <a:r>
              <a:rPr lang="en-US" sz="2400" dirty="0" smtClean="0"/>
              <a:t>with warfarin</a:t>
            </a:r>
          </a:p>
          <a:p>
            <a:pPr algn="just"/>
            <a:endParaRPr lang="en-US" sz="2400" dirty="0" smtClean="0"/>
          </a:p>
          <a:p>
            <a:pPr algn="just"/>
            <a:r>
              <a:rPr lang="en-US" sz="2400" dirty="0" smtClean="0"/>
              <a:t>Rates of bleeding </a:t>
            </a:r>
            <a:r>
              <a:rPr lang="en-US" sz="2400" dirty="0"/>
              <a:t>were not significantly different with </a:t>
            </a:r>
            <a:r>
              <a:rPr lang="en-US" sz="2400" dirty="0" err="1" smtClean="0"/>
              <a:t>apixaban</a:t>
            </a:r>
            <a:r>
              <a:rPr lang="en-US" sz="2400" dirty="0" smtClean="0"/>
              <a:t> and </a:t>
            </a:r>
            <a:r>
              <a:rPr lang="en-US" sz="2400" dirty="0"/>
              <a:t>rivaroxaban compared with warfarin but were </a:t>
            </a:r>
            <a:r>
              <a:rPr lang="en-US" sz="2400" dirty="0" smtClean="0"/>
              <a:t>significantly lower </a:t>
            </a:r>
            <a:r>
              <a:rPr lang="en-US" sz="2400" dirty="0"/>
              <a:t>with </a:t>
            </a:r>
            <a:r>
              <a:rPr lang="en-US" sz="2400" dirty="0" smtClean="0"/>
              <a:t>dabigatran</a:t>
            </a:r>
          </a:p>
          <a:p>
            <a:pPr algn="just"/>
            <a:endParaRPr lang="en-US" sz="2400" dirty="0"/>
          </a:p>
          <a:p>
            <a:pPr algn="just"/>
            <a:r>
              <a:rPr lang="en-US" sz="2400" dirty="0"/>
              <a:t>For the outcome of all cause mortality, </a:t>
            </a:r>
            <a:r>
              <a:rPr lang="en-US" sz="2400" dirty="0" err="1"/>
              <a:t>apixaban</a:t>
            </a:r>
            <a:r>
              <a:rPr lang="en-US" sz="2400" dirty="0"/>
              <a:t> </a:t>
            </a:r>
            <a:r>
              <a:rPr lang="en-US" sz="2400" dirty="0" smtClean="0"/>
              <a:t>and rivaroxaban </a:t>
            </a:r>
            <a:r>
              <a:rPr lang="en-US" sz="2400" dirty="0"/>
              <a:t>was associated with a significantly </a:t>
            </a:r>
            <a:r>
              <a:rPr lang="en-US" sz="2400" dirty="0" smtClean="0"/>
              <a:t>higher risk </a:t>
            </a:r>
            <a:r>
              <a:rPr lang="en-US" sz="2400" dirty="0"/>
              <a:t>(hazard ratios 1.23, 95% confidence interval 1.10 </a:t>
            </a:r>
            <a:r>
              <a:rPr lang="en-US" sz="2400" dirty="0" smtClean="0"/>
              <a:t>to 1.36</a:t>
            </a:r>
            <a:r>
              <a:rPr lang="en-US" sz="2400" dirty="0"/>
              <a:t>, and 1.48, 1.32 to 1.67, respectively). For </a:t>
            </a:r>
            <a:r>
              <a:rPr lang="en-US" sz="2400" dirty="0" smtClean="0"/>
              <a:t>dabigatran there </a:t>
            </a:r>
            <a:r>
              <a:rPr lang="en-US" sz="2400" dirty="0"/>
              <a:t>was no significant difference (0.93, 0.84 to 1.02).</a:t>
            </a:r>
            <a:endParaRPr lang="en-US" sz="2400" dirty="0"/>
          </a:p>
        </p:txBody>
      </p:sp>
      <p:sp>
        <p:nvSpPr>
          <p:cNvPr id="4" name="Slide Number Placeholder 3"/>
          <p:cNvSpPr>
            <a:spLocks noGrp="1"/>
          </p:cNvSpPr>
          <p:nvPr>
            <p:ph type="sldNum" sz="quarter" idx="12"/>
          </p:nvPr>
        </p:nvSpPr>
        <p:spPr/>
        <p:txBody>
          <a:bodyPr/>
          <a:lstStyle/>
          <a:p>
            <a:fld id="{2066355A-084C-D24E-9AD2-7E4FC41EA627}" type="slidenum">
              <a:rPr lang="en-US" smtClean="0"/>
              <a:t>7</a:t>
            </a:fld>
            <a:endParaRPr lang="en-US" dirty="0"/>
          </a:p>
        </p:txBody>
      </p:sp>
    </p:spTree>
    <p:extLst>
      <p:ext uri="{BB962C8B-B14F-4D97-AF65-F5344CB8AC3E}">
        <p14:creationId xmlns:p14="http://schemas.microsoft.com/office/powerpoint/2010/main" val="53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radaxa_Colors">
      <a:dk1>
        <a:srgbClr val="333333"/>
      </a:dk1>
      <a:lt1>
        <a:sysClr val="window" lastClr="FFFFFF"/>
      </a:lt1>
      <a:dk2>
        <a:srgbClr val="333333"/>
      </a:dk2>
      <a:lt2>
        <a:srgbClr val="FFFFFF"/>
      </a:lt2>
      <a:accent1>
        <a:srgbClr val="0251A0"/>
      </a:accent1>
      <a:accent2>
        <a:srgbClr val="D0033F"/>
      </a:accent2>
      <a:accent3>
        <a:srgbClr val="319B42"/>
      </a:accent3>
      <a:accent4>
        <a:srgbClr val="0084CB"/>
      </a:accent4>
      <a:accent5>
        <a:srgbClr val="005C84"/>
      </a:accent5>
      <a:accent6>
        <a:srgbClr val="8996A0"/>
      </a:accent6>
      <a:hlink>
        <a:srgbClr val="0251A0"/>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Xarelto Template 2013">
  <a:themeElements>
    <a:clrScheme name="Benutzerdefiniert 14">
      <a:dk1>
        <a:srgbClr val="000000"/>
      </a:dk1>
      <a:lt1>
        <a:srgbClr val="FFFFFF"/>
      </a:lt1>
      <a:dk2>
        <a:srgbClr val="807F83"/>
      </a:dk2>
      <a:lt2>
        <a:srgbClr val="807F83"/>
      </a:lt2>
      <a:accent1>
        <a:srgbClr val="EC008C"/>
      </a:accent1>
      <a:accent2>
        <a:srgbClr val="F2B646"/>
      </a:accent2>
      <a:accent3>
        <a:srgbClr val="3B8D86"/>
      </a:accent3>
      <a:accent4>
        <a:srgbClr val="907A63"/>
      </a:accent4>
      <a:accent5>
        <a:srgbClr val="1583A2"/>
      </a:accent5>
      <a:accent6>
        <a:srgbClr val="6F3130"/>
      </a:accent6>
      <a:hlink>
        <a:srgbClr val="87C3D7"/>
      </a:hlink>
      <a:folHlink>
        <a:srgbClr val="C00000"/>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tab pos="55563" algn="l"/>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tab pos="55563" algn="l"/>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lIns="0" tIns="0" rIns="0" bIns="0" rtlCol="0">
        <a:normAutofit/>
      </a:bodyPr>
      <a:lstStyle>
        <a:defPPr>
          <a:defRPr dirty="0"/>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Pradaxa MSL">
      <a:dk1>
        <a:srgbClr val="1E4784"/>
      </a:dk1>
      <a:lt1>
        <a:sysClr val="window" lastClr="FFFFFF"/>
      </a:lt1>
      <a:dk2>
        <a:srgbClr val="1E4784"/>
      </a:dk2>
      <a:lt2>
        <a:srgbClr val="FFFFFF"/>
      </a:lt2>
      <a:accent1>
        <a:srgbClr val="007370"/>
      </a:accent1>
      <a:accent2>
        <a:srgbClr val="0084CB"/>
      </a:accent2>
      <a:accent3>
        <a:srgbClr val="BFC6CB"/>
      </a:accent3>
      <a:accent4>
        <a:srgbClr val="8D9DB1"/>
      </a:accent4>
      <a:accent5>
        <a:srgbClr val="1E4784"/>
      </a:accent5>
      <a:accent6>
        <a:srgbClr val="002A5C"/>
      </a:accent6>
      <a:hlink>
        <a:srgbClr val="276092"/>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PAF MSL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effectLst/>
      </a:spPr>
      <a:bodyPr vert="horz" wrap="square" lIns="91414" tIns="45708" rIns="91414" bIns="45708" numCol="1" anchor="ctr"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effectLst/>
      </a:spPr>
      <a:bodyPr vert="horz" wrap="square" lIns="91414" tIns="45708" rIns="91414" bIns="45708" numCol="1" anchor="ctr"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ea typeface="ＭＳ Ｐゴシック" pitchFamily="34" charset="-128"/>
          </a:defRPr>
        </a:defPPr>
      </a:lstStyle>
    </a:lnDef>
    <a:txDef>
      <a:spPr bwMode="auto">
        <a:noFill/>
        <a:ln w="9525" algn="ctr">
          <a:noFill/>
          <a:miter lim="800000"/>
          <a:headEnd/>
          <a:tailEnd/>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9760</TotalTime>
  <Words>616</Words>
  <Application>Microsoft Office PowerPoint</Application>
  <PresentationFormat>On-screen Show (4:3)</PresentationFormat>
  <Paragraphs>62</Paragraphs>
  <Slides>7</Slides>
  <Notes>1</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Office Theme</vt:lpstr>
      <vt:lpstr>Xarelto Template 2013</vt:lpstr>
      <vt:lpstr>4_Office Theme</vt:lpstr>
      <vt:lpstr>SPAF MSL theme</vt:lpstr>
      <vt:lpstr>PowerPoint Presentation</vt:lpstr>
      <vt:lpstr>The study examines clinical effectiveness and safety of Apixaban 2.5 mg, Dabigatran 110 mg, and Rivaroxaban 15 mg compared with warfarin among patients with atrial fibrillation who had not previously taken an oral anticoagulant</vt:lpstr>
      <vt:lpstr>Results – Crude and weighted event rates in each of the low dose NOAC and warfarin arms</vt:lpstr>
      <vt:lpstr>PowerPoint Presentation</vt:lpstr>
      <vt:lpstr>Cumulative risk of mortality depicted by crude and weighted failure curves in patients with atrial fibrillation according to initiated treatment</vt:lpstr>
      <vt:lpstr>Limitations of Nielsen et al</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Trivedi,Dr.,Prabhav</cp:lastModifiedBy>
  <cp:revision>334</cp:revision>
  <cp:lastPrinted>2015-12-01T23:33:58Z</cp:lastPrinted>
  <dcterms:created xsi:type="dcterms:W3CDTF">2010-04-12T23:12:02Z</dcterms:created>
  <dcterms:modified xsi:type="dcterms:W3CDTF">2017-11-09T06:28:51Z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